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8" r:id="rId5"/>
    <p:sldMasterId id="2147483709" r:id="rId6"/>
  </p:sldMasterIdLst>
  <p:notesMasterIdLst>
    <p:notesMasterId r:id="rId7"/>
  </p:notesMasterIdLst>
  <p:sldIdLst>
    <p:sldId id="256" r:id="rId8"/>
    <p:sldId id="257" r:id="rId9"/>
    <p:sldId id="258" r:id="rId10"/>
    <p:sldId id="259" r:id="rId11"/>
    <p:sldId id="260" r:id="rId12"/>
    <p:sldId id="261" r:id="rId13"/>
  </p:sldIdLst>
  <p:sldSz cy="5143500" cx="9144000"/>
  <p:notesSz cx="6858000" cy="9144000"/>
  <p:embeddedFontLst>
    <p:embeddedFont>
      <p:font typeface="Instrument Sans SemiBold"/>
      <p:regular r:id="rId14"/>
      <p:bold r:id="rId15"/>
      <p:italic r:id="rId16"/>
      <p:boldItalic r:id="rId17"/>
    </p:embeddedFont>
    <p:embeddedFont>
      <p:font typeface="Instrument Sans Medium"/>
      <p:regular r:id="rId18"/>
      <p:bold r:id="rId19"/>
      <p:italic r:id="rId20"/>
      <p:boldItalic r:id="rId21"/>
    </p:embeddedFont>
    <p:embeddedFont>
      <p:font typeface="Instrument Sans"/>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147F877-6514-474B-B1AF-E7EFD14A0463}">
  <a:tblStyle styleId="{6147F877-6514-474B-B1AF-E7EFD14A0463}"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20" Type="http://schemas.openxmlformats.org/officeDocument/2006/relationships/font" Target="fonts/InstrumentSansMedium-italic.fntdata"/><Relationship Id="rId22" Type="http://schemas.openxmlformats.org/officeDocument/2006/relationships/font" Target="fonts/InstrumentSans-regular.fntdata"/><Relationship Id="rId21" Type="http://schemas.openxmlformats.org/officeDocument/2006/relationships/font" Target="fonts/InstrumentSansMedium-boldItalic.fntdata"/><Relationship Id="rId24" Type="http://schemas.openxmlformats.org/officeDocument/2006/relationships/font" Target="fonts/InstrumentSans-italic.fntdata"/><Relationship Id="rId23" Type="http://schemas.openxmlformats.org/officeDocument/2006/relationships/font" Target="fonts/InstrumentSans-bold.fntdata"/><Relationship Id="rId25" Type="http://schemas.openxmlformats.org/officeDocument/2006/relationships/font" Target="fonts/InstrumentSans-boldItalic.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font" Target="fonts/InstrumentSansSemiBold-bold.fntdata"/><Relationship Id="rId14" Type="http://schemas.openxmlformats.org/officeDocument/2006/relationships/font" Target="fonts/InstrumentSansSemiBold-regular.fntdata"/><Relationship Id="rId17" Type="http://schemas.openxmlformats.org/officeDocument/2006/relationships/font" Target="fonts/InstrumentSansSemiBold-boldItalic.fntdata"/><Relationship Id="rId16" Type="http://schemas.openxmlformats.org/officeDocument/2006/relationships/font" Target="fonts/InstrumentSansSemiBold-italic.fntdata"/><Relationship Id="rId19" Type="http://schemas.openxmlformats.org/officeDocument/2006/relationships/font" Target="fonts/InstrumentSansMedium-bold.fntdata"/><Relationship Id="rId18" Type="http://schemas.openxmlformats.org/officeDocument/2006/relationships/font" Target="fonts/InstrumentSansMedium-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35a6101216d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35a6101216d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Hi! My name is Madeline Navea, I am a junior psychology major with minors in data science and computer science, and today I will be discussing the dynamic relations between self-injurious urges, affect, and self-injurious behaviors!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35a6101216d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35a6101216d_0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[BACKGROUND]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CLICK. As a bit of background, Self-injurious urges are the urge to engage in a self-injurious behavior and we can think of affect as encompassing both positive and negative emotions. CLICK. Arguably, these risk factors are two of the strongest predictors for self-injurious behaviors. While previous literature has established that these risk factors are temporally associated, studies predominantly examined these relationships over </a:t>
            </a:r>
            <a:r>
              <a:rPr b="1" lang="en">
                <a:solidFill>
                  <a:schemeClr val="dk1"/>
                </a:solidFill>
              </a:rPr>
              <a:t>long</a:t>
            </a:r>
            <a:r>
              <a:rPr lang="en">
                <a:solidFill>
                  <a:schemeClr val="dk1"/>
                </a:solidFill>
              </a:rPr>
              <a:t> periods of time, including months or even over the course of years. However, we know that urges and affect can occur and change within minutes or even seconds. As a result, these risk factors appear inert or weak when examined within these longer time point studies. CLICK. So what does this mean? CLICK. Given these limitations, it may be useful to examine these behaviors in shorter time points with computationally-intensive analyses that have the ability to capture the momentary and dynamic in nature of these behaviors. WAAAITTT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35a6101216d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35a6101216d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85000"/>
              </a:lnSpc>
              <a:spcBef>
                <a:spcPts val="0"/>
              </a:spcBef>
              <a:spcAft>
                <a:spcPts val="0"/>
              </a:spcAft>
              <a:buClr>
                <a:schemeClr val="dk1"/>
              </a:buClr>
              <a:buSzPts val="1100"/>
              <a:buFont typeface="Arial"/>
              <a:buNone/>
            </a:pPr>
            <a:r>
              <a:rPr lang="en" sz="1200">
                <a:solidFill>
                  <a:srgbClr val="202124"/>
                </a:solidFill>
                <a:latin typeface="Instrument Sans"/>
                <a:ea typeface="Instrument Sans"/>
                <a:cs typeface="Instrument Sans"/>
                <a:sym typeface="Instrument Sans"/>
              </a:rPr>
              <a:t>Adults (N = 124) who engaged in at least three self-injurious behaviors in the past month completed 6 ecological momentary assessment surveys each day for 14 days. At each survey, participants reported on affect intensity, urge intensity, and the presence or absence of a self-injurious behavior. </a:t>
            </a:r>
            <a:r>
              <a:rPr lang="en">
                <a:solidFill>
                  <a:schemeClr val="dk1"/>
                </a:solidFill>
              </a:rPr>
              <a:t>WAAAITTT</a:t>
            </a:r>
            <a:endParaRPr>
              <a:solidFill>
                <a:schemeClr val="dk1"/>
              </a:solidFill>
            </a:endParaRPr>
          </a:p>
          <a:p>
            <a:pPr indent="0" lvl="0" marL="0" rtl="0" algn="l">
              <a:lnSpc>
                <a:spcPct val="85000"/>
              </a:lnSpc>
              <a:spcBef>
                <a:spcPts val="0"/>
              </a:spcBef>
              <a:spcAft>
                <a:spcPts val="0"/>
              </a:spcAft>
              <a:buClr>
                <a:schemeClr val="dk1"/>
              </a:buClr>
              <a:buSzPts val="1100"/>
              <a:buFont typeface="Arial"/>
              <a:buNone/>
            </a:pPr>
            <a:r>
              <a:t/>
            </a:r>
            <a:endParaRPr sz="1200">
              <a:solidFill>
                <a:srgbClr val="202124"/>
              </a:solidFill>
              <a:latin typeface="Instrument Sans"/>
              <a:ea typeface="Instrument Sans"/>
              <a:cs typeface="Instrument Sans"/>
              <a:sym typeface="Instrument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35a6101216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35a6101216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[METHODS/AIMS]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current studies uses dynamic structural equation modeling, which is a type of computational multilevel model that can analyze how variables evolve over time, and we had three aims.  1) CLICK. First, we aimed to examine how negative and positive affect intensity at the current observation may predict the intensity of self-injurious urges at the next </a:t>
            </a:r>
            <a:r>
              <a:rPr lang="en">
                <a:solidFill>
                  <a:schemeClr val="dk1"/>
                </a:solidFill>
              </a:rPr>
              <a:t>observation</a:t>
            </a:r>
            <a:r>
              <a:rPr lang="en">
                <a:solidFill>
                  <a:schemeClr val="dk1"/>
                </a:solidFill>
              </a:rPr>
              <a:t> and how urge intensity may predict the presence or absence of self-injurious behaviors following that. Secondly, we aim to examine how urge intensity may </a:t>
            </a:r>
            <a:r>
              <a:rPr b="1" lang="en">
                <a:solidFill>
                  <a:schemeClr val="dk1"/>
                </a:solidFill>
              </a:rPr>
              <a:t>mediate</a:t>
            </a:r>
            <a:r>
              <a:rPr lang="en">
                <a:solidFill>
                  <a:schemeClr val="dk1"/>
                </a:solidFill>
              </a:rPr>
              <a:t> the relationship between affect intensity and the presence or </a:t>
            </a:r>
            <a:r>
              <a:rPr lang="en">
                <a:solidFill>
                  <a:schemeClr val="dk1"/>
                </a:solidFill>
              </a:rPr>
              <a:t>absence</a:t>
            </a:r>
            <a:r>
              <a:rPr lang="en">
                <a:solidFill>
                  <a:schemeClr val="dk1"/>
                </a:solidFill>
              </a:rPr>
              <a:t> of self-injurious behaviors, and third, CLICK. the autoregressive relationship that occurs within variables, or in other words how urges at the current </a:t>
            </a:r>
            <a:r>
              <a:rPr lang="en">
                <a:solidFill>
                  <a:schemeClr val="dk1"/>
                </a:solidFill>
              </a:rPr>
              <a:t>observation</a:t>
            </a:r>
            <a:r>
              <a:rPr lang="en">
                <a:solidFill>
                  <a:schemeClr val="dk1"/>
                </a:solidFill>
              </a:rPr>
              <a:t> may predict urges at a subsequent </a:t>
            </a:r>
            <a:r>
              <a:rPr lang="en">
                <a:solidFill>
                  <a:schemeClr val="dk1"/>
                </a:solidFill>
              </a:rPr>
              <a:t>observation</a:t>
            </a:r>
            <a:r>
              <a:rPr lang="en">
                <a:solidFill>
                  <a:schemeClr val="dk1"/>
                </a:solidFill>
              </a:rPr>
              <a:t> point. These instances in which a variable predicts itself have also been included in our model so that we can control for their own </a:t>
            </a:r>
            <a:r>
              <a:rPr lang="en">
                <a:solidFill>
                  <a:schemeClr val="dk1"/>
                </a:solidFill>
              </a:rPr>
              <a:t>persistences </a:t>
            </a:r>
            <a:r>
              <a:rPr lang="en">
                <a:solidFill>
                  <a:schemeClr val="dk1"/>
                </a:solidFill>
              </a:rPr>
              <a:t>over time. </a:t>
            </a:r>
            <a:r>
              <a:rPr lang="en">
                <a:solidFill>
                  <a:schemeClr val="dk1"/>
                </a:solidFill>
              </a:rPr>
              <a:t>WAAAITTT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35a6101216d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35a6101216d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[MODEL/ANALYSIS/RESULTS]</a:t>
            </a:r>
            <a:endParaRPr>
              <a:solidFill>
                <a:schemeClr val="dk1"/>
              </a:solidFill>
            </a:endParaRPr>
          </a:p>
          <a:p>
            <a:pPr indent="0" lvl="0" marL="0" rtl="0" algn="l">
              <a:spcBef>
                <a:spcPts val="0"/>
              </a:spcBef>
              <a:spcAft>
                <a:spcPts val="0"/>
              </a:spcAft>
              <a:buNone/>
            </a:pPr>
            <a:r>
              <a:rPr lang="en">
                <a:solidFill>
                  <a:schemeClr val="dk1"/>
                </a:solidFill>
              </a:rPr>
              <a:t>Just to orient you all to the results, CLICK these arrows indicate non-significant and </a:t>
            </a:r>
            <a:r>
              <a:rPr lang="en">
                <a:solidFill>
                  <a:schemeClr val="dk1"/>
                </a:solidFill>
              </a:rPr>
              <a:t>significant </a:t>
            </a:r>
            <a:r>
              <a:rPr lang="en">
                <a:solidFill>
                  <a:schemeClr val="dk1"/>
                </a:solidFill>
              </a:rPr>
              <a:t>pathways of the effects of interest, and CLICK these callouts represent the results for each relationship. </a:t>
            </a:r>
            <a:endParaRPr>
              <a:solidFill>
                <a:schemeClr val="dk1"/>
              </a:solidFill>
            </a:endParaRPr>
          </a:p>
          <a:p>
            <a:pPr indent="-298450" lvl="0" marL="457200" rtl="0" algn="l">
              <a:spcBef>
                <a:spcPts val="0"/>
              </a:spcBef>
              <a:spcAft>
                <a:spcPts val="0"/>
              </a:spcAft>
              <a:buClr>
                <a:schemeClr val="dk1"/>
              </a:buClr>
              <a:buSzPts val="1100"/>
              <a:buAutoNum type="arabicParenR"/>
            </a:pPr>
            <a:r>
              <a:rPr lang="en">
                <a:solidFill>
                  <a:schemeClr val="dk1"/>
                </a:solidFill>
              </a:rPr>
              <a:t>CLICK. As we can see, negative affect at the current observation </a:t>
            </a:r>
            <a:r>
              <a:rPr lang="en">
                <a:solidFill>
                  <a:schemeClr val="dk1"/>
                </a:solidFill>
              </a:rPr>
              <a:t>predicted substantial increases in both urges at the next observation</a:t>
            </a:r>
            <a:r>
              <a:rPr lang="en">
                <a:solidFill>
                  <a:schemeClr val="dk1"/>
                </a:solidFill>
              </a:rPr>
              <a:t> and CLICK. Self-injurious behaviors at the following observation.  While this was expected, it was interesting to see that no other pathways came out significant.</a:t>
            </a:r>
            <a:endParaRPr>
              <a:solidFill>
                <a:schemeClr val="dk1"/>
              </a:solidFill>
            </a:endParaRPr>
          </a:p>
          <a:p>
            <a:pPr indent="-298450" lvl="0" marL="457200" rtl="0" algn="l">
              <a:spcBef>
                <a:spcPts val="0"/>
              </a:spcBef>
              <a:spcAft>
                <a:spcPts val="0"/>
              </a:spcAft>
              <a:buClr>
                <a:schemeClr val="dk1"/>
              </a:buClr>
              <a:buSzPts val="1100"/>
              <a:buAutoNum type="arabicParenR"/>
            </a:pPr>
            <a:r>
              <a:rPr lang="en">
                <a:solidFill>
                  <a:schemeClr val="dk1"/>
                </a:solidFill>
              </a:rPr>
              <a:t>Additionally, CLICK the TOTAL effects of urges mediating the relationship for both CLICK positive and CLICK negative affect were significant. </a:t>
            </a:r>
            <a:r>
              <a:rPr lang="en">
                <a:solidFill>
                  <a:schemeClr val="dk1"/>
                </a:solidFill>
              </a:rPr>
              <a:t> This means that positive and negative affect at the current observation contributes to self-injurious behaviors both </a:t>
            </a:r>
            <a:r>
              <a:rPr b="1" lang="en">
                <a:solidFill>
                  <a:schemeClr val="dk1"/>
                </a:solidFill>
              </a:rPr>
              <a:t>directly and indirectly</a:t>
            </a:r>
            <a:r>
              <a:rPr lang="en">
                <a:solidFill>
                  <a:schemeClr val="dk1"/>
                </a:solidFill>
              </a:rPr>
              <a:t> through its influence on urges in the intervening observation. Even though the urge pathway wasn't </a:t>
            </a:r>
            <a:r>
              <a:rPr b="1" lang="en">
                <a:solidFill>
                  <a:schemeClr val="dk1"/>
                </a:solidFill>
              </a:rPr>
              <a:t>individually</a:t>
            </a:r>
            <a:r>
              <a:rPr lang="en">
                <a:solidFill>
                  <a:schemeClr val="dk1"/>
                </a:solidFill>
              </a:rPr>
              <a:t> significant in the mediation model, this means that the </a:t>
            </a:r>
            <a:r>
              <a:rPr b="1" lang="en">
                <a:solidFill>
                  <a:schemeClr val="dk1"/>
                </a:solidFill>
              </a:rPr>
              <a:t>indirect path</a:t>
            </a:r>
            <a:r>
              <a:rPr lang="en">
                <a:solidFill>
                  <a:schemeClr val="dk1"/>
                </a:solidFill>
              </a:rPr>
              <a:t> might still add up when combined. </a:t>
            </a:r>
            <a:endParaRPr>
              <a:solidFill>
                <a:schemeClr val="dk1"/>
              </a:solidFill>
            </a:endParaRPr>
          </a:p>
          <a:p>
            <a:pPr indent="-298450" lvl="0" marL="457200" rtl="0" algn="l">
              <a:spcBef>
                <a:spcPts val="0"/>
              </a:spcBef>
              <a:spcAft>
                <a:spcPts val="0"/>
              </a:spcAft>
              <a:buClr>
                <a:schemeClr val="dk1"/>
              </a:buClr>
              <a:buSzPts val="1100"/>
              <a:buAutoNum type="arabicParenR"/>
            </a:pPr>
            <a:r>
              <a:rPr lang="en">
                <a:solidFill>
                  <a:schemeClr val="dk1"/>
                </a:solidFill>
              </a:rPr>
              <a:t>As for the moments in which a variable predicts itself, </a:t>
            </a:r>
            <a:r>
              <a:rPr lang="en">
                <a:solidFill>
                  <a:schemeClr val="dk1"/>
                </a:solidFill>
              </a:rPr>
              <a:t>CLICK. </a:t>
            </a:r>
            <a:r>
              <a:rPr lang="en">
                <a:solidFill>
                  <a:schemeClr val="dk1"/>
                </a:solidFill>
              </a:rPr>
              <a:t>positive and </a:t>
            </a:r>
            <a:r>
              <a:rPr lang="en">
                <a:solidFill>
                  <a:schemeClr val="dk1"/>
                </a:solidFill>
              </a:rPr>
              <a:t>n</a:t>
            </a:r>
            <a:r>
              <a:rPr lang="en">
                <a:solidFill>
                  <a:schemeClr val="dk1"/>
                </a:solidFill>
              </a:rPr>
              <a:t>egative affect and self-injurious behaviors did demonstrate significant pathways from current to the next observation. This makes sense as these are the </a:t>
            </a:r>
            <a:r>
              <a:rPr lang="en">
                <a:solidFill>
                  <a:schemeClr val="dk1"/>
                </a:solidFill>
              </a:rPr>
              <a:t>observation</a:t>
            </a:r>
            <a:r>
              <a:rPr lang="en">
                <a:solidFill>
                  <a:schemeClr val="dk1"/>
                </a:solidFill>
              </a:rPr>
              <a:t> points that are closest together. H</a:t>
            </a:r>
            <a:r>
              <a:rPr lang="en">
                <a:solidFill>
                  <a:schemeClr val="dk1"/>
                </a:solidFill>
              </a:rPr>
              <a:t>owever, any paths with later observation points were not significant.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Additionally, sensitivity analyses using multilevel models were also ran, where majority of their results did align with our mediation model’s findings. However, these sensitivity analysis prove there SHOULD be a relationship between urges and self-injurious behaviors, </a:t>
            </a:r>
            <a:r>
              <a:rPr b="1" lang="en">
                <a:solidFill>
                  <a:schemeClr val="dk1"/>
                </a:solidFill>
              </a:rPr>
              <a:t>even though</a:t>
            </a:r>
            <a:r>
              <a:rPr lang="en">
                <a:solidFill>
                  <a:schemeClr val="dk1"/>
                </a:solidFill>
              </a:rPr>
              <a:t> they do not appear within our mediation model. It is possible that because we have accounted for </a:t>
            </a:r>
            <a:r>
              <a:rPr b="1" lang="en">
                <a:solidFill>
                  <a:schemeClr val="dk1"/>
                </a:solidFill>
              </a:rPr>
              <a:t>subsequent</a:t>
            </a:r>
            <a:r>
              <a:rPr lang="en">
                <a:solidFill>
                  <a:schemeClr val="dk1"/>
                </a:solidFill>
              </a:rPr>
              <a:t> urges, their </a:t>
            </a:r>
            <a:r>
              <a:rPr b="1" lang="en">
                <a:solidFill>
                  <a:schemeClr val="dk1"/>
                </a:solidFill>
              </a:rPr>
              <a:t>current</a:t>
            </a:r>
            <a:r>
              <a:rPr lang="en">
                <a:solidFill>
                  <a:schemeClr val="dk1"/>
                </a:solidFill>
              </a:rPr>
              <a:t> relationship weakens. WAAAITTT</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35a6101216d_0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35a6101216d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[DISCUSSION]</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So what does this all mean?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For some individuals, elevations in negative affect may trigger self-injurious urges and even predict self-injurious behaviors directly, even when urges aren't reported in between. This also means that urges may not be predictive of these behaviors </a:t>
            </a:r>
            <a:r>
              <a:rPr b="1" lang="en">
                <a:solidFill>
                  <a:schemeClr val="dk1"/>
                </a:solidFill>
              </a:rPr>
              <a:t>alone</a:t>
            </a:r>
            <a:r>
              <a:rPr lang="en">
                <a:solidFill>
                  <a:schemeClr val="dk1"/>
                </a:solidFill>
              </a:rPr>
              <a:t> or when </a:t>
            </a:r>
            <a:r>
              <a:rPr b="1" lang="en">
                <a:solidFill>
                  <a:schemeClr val="dk1"/>
                </a:solidFill>
              </a:rPr>
              <a:t>accounting for subsequent urges. </a:t>
            </a:r>
            <a:r>
              <a:rPr lang="en">
                <a:solidFill>
                  <a:schemeClr val="dk1"/>
                </a:solidFill>
              </a:rPr>
              <a:t>Overall, these results suggest that self-injurious behaviors may be better understood as the product of multiple interacting factors, rather than examining them alone or individually.</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***Make line chart for urges over time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1.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0.pn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0.png"/><Relationship Id="rId4"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motions" type="blank">
  <p:cSld name="BLANK">
    <p:spTree>
      <p:nvGrpSpPr>
        <p:cNvPr id="54" name="Shape 54"/>
        <p:cNvGrpSpPr/>
        <p:nvPr/>
      </p:nvGrpSpPr>
      <p:grpSpPr>
        <a:xfrm>
          <a:off x="0" y="0"/>
          <a:ext cx="0" cy="0"/>
          <a:chOff x="0" y="0"/>
          <a:chExt cx="0" cy="0"/>
        </a:xfrm>
      </p:grpSpPr>
      <p:sp>
        <p:nvSpPr>
          <p:cNvPr id="55" name="Google Shape;55;p14"/>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56" name="Google Shape;56;p14"/>
          <p:cNvSpPr txBox="1"/>
          <p:nvPr>
            <p:ph idx="2"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pic>
        <p:nvPicPr>
          <p:cNvPr descr="A portrait of a smiling woman in casual attire. " id="57" name="Google Shape;57;p14"/>
          <p:cNvPicPr preferRelativeResize="0"/>
          <p:nvPr/>
        </p:nvPicPr>
        <p:blipFill rotWithShape="1">
          <a:blip r:embed="rId2">
            <a:alphaModFix/>
          </a:blip>
          <a:srcRect b="23377" l="26958" r="35832" t="0"/>
          <a:stretch/>
        </p:blipFill>
        <p:spPr>
          <a:xfrm>
            <a:off x="284700" y="1847700"/>
            <a:ext cx="2055000" cy="2820900"/>
          </a:xfrm>
          <a:prstGeom prst="roundRect">
            <a:avLst>
              <a:gd fmla="val 15597" name="adj"/>
            </a:avLst>
          </a:prstGeom>
          <a:noFill/>
          <a:ln>
            <a:noFill/>
          </a:ln>
        </p:spPr>
      </p:pic>
      <p:pic>
        <p:nvPicPr>
          <p:cNvPr descr="A confident man stands with his arms crossed in front of a white background. " id="58" name="Google Shape;58;p14"/>
          <p:cNvPicPr preferRelativeResize="0"/>
          <p:nvPr/>
        </p:nvPicPr>
        <p:blipFill rotWithShape="1">
          <a:blip r:embed="rId3">
            <a:alphaModFix/>
          </a:blip>
          <a:srcRect b="1224" l="28620" r="23422" t="0"/>
          <a:stretch/>
        </p:blipFill>
        <p:spPr>
          <a:xfrm>
            <a:off x="4629476" y="1847700"/>
            <a:ext cx="2055000" cy="2820900"/>
          </a:xfrm>
          <a:prstGeom prst="roundRect">
            <a:avLst>
              <a:gd fmla="val 15616" name="adj"/>
            </a:avLst>
          </a:prstGeom>
          <a:noFill/>
          <a:ln>
            <a:noFill/>
          </a:ln>
        </p:spPr>
      </p:pic>
      <p:sp>
        <p:nvSpPr>
          <p:cNvPr id="59" name="Google Shape;59;p14"/>
          <p:cNvSpPr txBox="1"/>
          <p:nvPr>
            <p:ph type="title"/>
          </p:nvPr>
        </p:nvSpPr>
        <p:spPr>
          <a:xfrm>
            <a:off x="284700" y="598950"/>
            <a:ext cx="6615900" cy="450600"/>
          </a:xfrm>
          <a:prstGeom prst="rect">
            <a:avLst/>
          </a:prstGeom>
        </p:spPr>
        <p:txBody>
          <a:bodyPr anchorCtr="0" anchor="t" bIns="0" lIns="0" spcFirstLastPara="1" rIns="91425" wrap="square" tIns="0">
            <a:spAutoFit/>
          </a:bodyPr>
          <a:lstStyle>
            <a:lvl1pPr lvl="0">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1pPr>
            <a:lvl2pPr lvl="1">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2pPr>
            <a:lvl3pPr lvl="2">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3pPr>
            <a:lvl4pPr lvl="3">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4pPr>
            <a:lvl5pPr lvl="4">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5pPr>
            <a:lvl6pPr lvl="5">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6pPr>
            <a:lvl7pPr lvl="6">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7pPr>
            <a:lvl8pPr lvl="7">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8pPr>
            <a:lvl9pPr lvl="8">
              <a:spcBef>
                <a:spcPts val="0"/>
              </a:spcBef>
              <a:spcAft>
                <a:spcPts val="0"/>
              </a:spcAft>
              <a:buClr>
                <a:schemeClr val="lt1"/>
              </a:buClr>
              <a:buSzPts val="3600"/>
              <a:buFont typeface="Instrument Sans"/>
              <a:buNone/>
              <a:defRPr sz="3600">
                <a:latin typeface="Instrument Sans"/>
                <a:ea typeface="Instrument Sans"/>
                <a:cs typeface="Instrument Sans"/>
                <a:sym typeface="Instrument Sans"/>
              </a:defRPr>
            </a:lvl9pPr>
          </a:lstStyle>
          <a:p/>
        </p:txBody>
      </p:sp>
      <p:sp>
        <p:nvSpPr>
          <p:cNvPr id="60" name="Google Shape;60;p14"/>
          <p:cNvSpPr txBox="1"/>
          <p:nvPr>
            <p:ph idx="3" type="subTitle"/>
          </p:nvPr>
        </p:nvSpPr>
        <p:spPr>
          <a:xfrm>
            <a:off x="2541625" y="2578075"/>
            <a:ext cx="1796700" cy="317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Instrument Sans Medium"/>
              <a:buNone/>
              <a:defRPr>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61" name="Google Shape;61;p14"/>
          <p:cNvSpPr txBox="1"/>
          <p:nvPr>
            <p:ph idx="4" type="subTitle"/>
          </p:nvPr>
        </p:nvSpPr>
        <p:spPr>
          <a:xfrm>
            <a:off x="2640775" y="2819575"/>
            <a:ext cx="1485600" cy="4506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14"/>
          <p:cNvSpPr txBox="1"/>
          <p:nvPr>
            <p:ph idx="5" type="subTitle"/>
          </p:nvPr>
        </p:nvSpPr>
        <p:spPr>
          <a:xfrm>
            <a:off x="6895261" y="2578075"/>
            <a:ext cx="1796700" cy="317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Instrument Sans Medium"/>
              <a:buNone/>
              <a:defRPr>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63" name="Google Shape;63;p14"/>
          <p:cNvSpPr txBox="1"/>
          <p:nvPr>
            <p:ph idx="6" type="subTitle"/>
          </p:nvPr>
        </p:nvSpPr>
        <p:spPr>
          <a:xfrm>
            <a:off x="6895261" y="2819575"/>
            <a:ext cx="1485600" cy="450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200"/>
              <a:buFont typeface="Instrument Sans"/>
              <a:buNone/>
              <a:defRPr sz="1200"/>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64" name="Google Shape;64;p14"/>
          <p:cNvSpPr txBox="1"/>
          <p:nvPr>
            <p:ph idx="7" type="subTitle"/>
          </p:nvPr>
        </p:nvSpPr>
        <p:spPr>
          <a:xfrm>
            <a:off x="2541000" y="3617250"/>
            <a:ext cx="1899900" cy="9993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6"/>
              </a:buClr>
              <a:buSzPts val="1000"/>
              <a:buFont typeface="Instrument Sans"/>
              <a:buNone/>
              <a:defRPr sz="1000">
                <a:solidFill>
                  <a:schemeClr val="accent6"/>
                </a:solidFill>
              </a:defRPr>
            </a:lvl1pPr>
            <a:lvl2pPr lvl="1">
              <a:spcBef>
                <a:spcPts val="0"/>
              </a:spcBef>
              <a:spcAft>
                <a:spcPts val="0"/>
              </a:spcAft>
              <a:buClr>
                <a:schemeClr val="accent6"/>
              </a:buClr>
              <a:buSzPts val="1400"/>
              <a:buFont typeface="Instrument Sans"/>
              <a:buNone/>
              <a:defRPr>
                <a:solidFill>
                  <a:schemeClr val="accent6"/>
                </a:solidFill>
              </a:defRPr>
            </a:lvl2pPr>
            <a:lvl3pPr lvl="2">
              <a:spcBef>
                <a:spcPts val="0"/>
              </a:spcBef>
              <a:spcAft>
                <a:spcPts val="0"/>
              </a:spcAft>
              <a:buClr>
                <a:schemeClr val="accent6"/>
              </a:buClr>
              <a:buSzPts val="1400"/>
              <a:buFont typeface="Instrument Sans"/>
              <a:buNone/>
              <a:defRPr>
                <a:solidFill>
                  <a:schemeClr val="accent6"/>
                </a:solidFill>
              </a:defRPr>
            </a:lvl3pPr>
            <a:lvl4pPr lvl="3">
              <a:spcBef>
                <a:spcPts val="0"/>
              </a:spcBef>
              <a:spcAft>
                <a:spcPts val="0"/>
              </a:spcAft>
              <a:buClr>
                <a:schemeClr val="accent6"/>
              </a:buClr>
              <a:buSzPts val="1400"/>
              <a:buFont typeface="Instrument Sans"/>
              <a:buNone/>
              <a:defRPr>
                <a:solidFill>
                  <a:schemeClr val="accent6"/>
                </a:solidFill>
              </a:defRPr>
            </a:lvl4pPr>
            <a:lvl5pPr lvl="4">
              <a:spcBef>
                <a:spcPts val="0"/>
              </a:spcBef>
              <a:spcAft>
                <a:spcPts val="0"/>
              </a:spcAft>
              <a:buClr>
                <a:schemeClr val="accent6"/>
              </a:buClr>
              <a:buSzPts val="1400"/>
              <a:buFont typeface="Instrument Sans"/>
              <a:buNone/>
              <a:defRPr>
                <a:solidFill>
                  <a:schemeClr val="accent6"/>
                </a:solidFill>
              </a:defRPr>
            </a:lvl5pPr>
            <a:lvl6pPr lvl="5">
              <a:spcBef>
                <a:spcPts val="0"/>
              </a:spcBef>
              <a:spcAft>
                <a:spcPts val="0"/>
              </a:spcAft>
              <a:buClr>
                <a:schemeClr val="accent6"/>
              </a:buClr>
              <a:buSzPts val="1400"/>
              <a:buFont typeface="Instrument Sans"/>
              <a:buNone/>
              <a:defRPr>
                <a:solidFill>
                  <a:schemeClr val="accent6"/>
                </a:solidFill>
              </a:defRPr>
            </a:lvl6pPr>
            <a:lvl7pPr lvl="6">
              <a:spcBef>
                <a:spcPts val="0"/>
              </a:spcBef>
              <a:spcAft>
                <a:spcPts val="0"/>
              </a:spcAft>
              <a:buClr>
                <a:schemeClr val="accent6"/>
              </a:buClr>
              <a:buSzPts val="1400"/>
              <a:buFont typeface="Instrument Sans"/>
              <a:buNone/>
              <a:defRPr>
                <a:solidFill>
                  <a:schemeClr val="accent6"/>
                </a:solidFill>
              </a:defRPr>
            </a:lvl7pPr>
            <a:lvl8pPr lvl="7">
              <a:spcBef>
                <a:spcPts val="0"/>
              </a:spcBef>
              <a:spcAft>
                <a:spcPts val="0"/>
              </a:spcAft>
              <a:buClr>
                <a:schemeClr val="accent6"/>
              </a:buClr>
              <a:buSzPts val="1400"/>
              <a:buFont typeface="Instrument Sans"/>
              <a:buNone/>
              <a:defRPr>
                <a:solidFill>
                  <a:schemeClr val="accent6"/>
                </a:solidFill>
              </a:defRPr>
            </a:lvl8pPr>
            <a:lvl9pPr lvl="8">
              <a:spcBef>
                <a:spcPts val="0"/>
              </a:spcBef>
              <a:spcAft>
                <a:spcPts val="0"/>
              </a:spcAft>
              <a:buClr>
                <a:schemeClr val="accent6"/>
              </a:buClr>
              <a:buSzPts val="1400"/>
              <a:buFont typeface="Instrument Sans"/>
              <a:buNone/>
              <a:defRPr>
                <a:solidFill>
                  <a:schemeClr val="accent6"/>
                </a:solidFill>
              </a:defRPr>
            </a:lvl9pPr>
          </a:lstStyle>
          <a:p/>
        </p:txBody>
      </p:sp>
      <p:sp>
        <p:nvSpPr>
          <p:cNvPr id="65" name="Google Shape;65;p14"/>
          <p:cNvSpPr txBox="1"/>
          <p:nvPr>
            <p:ph idx="8" type="subTitle"/>
          </p:nvPr>
        </p:nvSpPr>
        <p:spPr>
          <a:xfrm>
            <a:off x="6886656" y="3627975"/>
            <a:ext cx="1899900" cy="9993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6"/>
              </a:buClr>
              <a:buSzPts val="1000"/>
              <a:buFont typeface="Instrument Sans"/>
              <a:buNone/>
              <a:defRPr sz="1000">
                <a:solidFill>
                  <a:schemeClr val="accent6"/>
                </a:solidFill>
              </a:defRPr>
            </a:lvl1pPr>
            <a:lvl2pPr lvl="1">
              <a:spcBef>
                <a:spcPts val="0"/>
              </a:spcBef>
              <a:spcAft>
                <a:spcPts val="0"/>
              </a:spcAft>
              <a:buClr>
                <a:schemeClr val="accent6"/>
              </a:buClr>
              <a:buSzPts val="1400"/>
              <a:buFont typeface="Instrument Sans"/>
              <a:buNone/>
              <a:defRPr>
                <a:solidFill>
                  <a:schemeClr val="accent6"/>
                </a:solidFill>
              </a:defRPr>
            </a:lvl2pPr>
            <a:lvl3pPr lvl="2">
              <a:spcBef>
                <a:spcPts val="0"/>
              </a:spcBef>
              <a:spcAft>
                <a:spcPts val="0"/>
              </a:spcAft>
              <a:buClr>
                <a:schemeClr val="accent6"/>
              </a:buClr>
              <a:buSzPts val="1400"/>
              <a:buFont typeface="Instrument Sans"/>
              <a:buNone/>
              <a:defRPr>
                <a:solidFill>
                  <a:schemeClr val="accent6"/>
                </a:solidFill>
              </a:defRPr>
            </a:lvl3pPr>
            <a:lvl4pPr lvl="3">
              <a:spcBef>
                <a:spcPts val="0"/>
              </a:spcBef>
              <a:spcAft>
                <a:spcPts val="0"/>
              </a:spcAft>
              <a:buClr>
                <a:schemeClr val="accent6"/>
              </a:buClr>
              <a:buSzPts val="1400"/>
              <a:buFont typeface="Instrument Sans"/>
              <a:buNone/>
              <a:defRPr>
                <a:solidFill>
                  <a:schemeClr val="accent6"/>
                </a:solidFill>
              </a:defRPr>
            </a:lvl4pPr>
            <a:lvl5pPr lvl="4">
              <a:spcBef>
                <a:spcPts val="0"/>
              </a:spcBef>
              <a:spcAft>
                <a:spcPts val="0"/>
              </a:spcAft>
              <a:buClr>
                <a:schemeClr val="accent6"/>
              </a:buClr>
              <a:buSzPts val="1400"/>
              <a:buFont typeface="Instrument Sans"/>
              <a:buNone/>
              <a:defRPr>
                <a:solidFill>
                  <a:schemeClr val="accent6"/>
                </a:solidFill>
              </a:defRPr>
            </a:lvl5pPr>
            <a:lvl6pPr lvl="5">
              <a:spcBef>
                <a:spcPts val="0"/>
              </a:spcBef>
              <a:spcAft>
                <a:spcPts val="0"/>
              </a:spcAft>
              <a:buClr>
                <a:schemeClr val="accent6"/>
              </a:buClr>
              <a:buSzPts val="1400"/>
              <a:buFont typeface="Instrument Sans"/>
              <a:buNone/>
              <a:defRPr>
                <a:solidFill>
                  <a:schemeClr val="accent6"/>
                </a:solidFill>
              </a:defRPr>
            </a:lvl6pPr>
            <a:lvl7pPr lvl="6">
              <a:spcBef>
                <a:spcPts val="0"/>
              </a:spcBef>
              <a:spcAft>
                <a:spcPts val="0"/>
              </a:spcAft>
              <a:buClr>
                <a:schemeClr val="accent6"/>
              </a:buClr>
              <a:buSzPts val="1400"/>
              <a:buFont typeface="Instrument Sans"/>
              <a:buNone/>
              <a:defRPr>
                <a:solidFill>
                  <a:schemeClr val="accent6"/>
                </a:solidFill>
              </a:defRPr>
            </a:lvl7pPr>
            <a:lvl8pPr lvl="7">
              <a:spcBef>
                <a:spcPts val="0"/>
              </a:spcBef>
              <a:spcAft>
                <a:spcPts val="0"/>
              </a:spcAft>
              <a:buClr>
                <a:schemeClr val="accent6"/>
              </a:buClr>
              <a:buSzPts val="1400"/>
              <a:buFont typeface="Instrument Sans"/>
              <a:buNone/>
              <a:defRPr>
                <a:solidFill>
                  <a:schemeClr val="accent6"/>
                </a:solidFill>
              </a:defRPr>
            </a:lvl8pPr>
            <a:lvl9pPr lvl="8">
              <a:spcBef>
                <a:spcPts val="0"/>
              </a:spcBef>
              <a:spcAft>
                <a:spcPts val="0"/>
              </a:spcAft>
              <a:buClr>
                <a:schemeClr val="accent6"/>
              </a:buClr>
              <a:buSzPts val="1400"/>
              <a:buFont typeface="Instrument Sans"/>
              <a:buNone/>
              <a:defRPr>
                <a:solidFill>
                  <a:schemeClr val="accent6"/>
                </a:solidFill>
              </a:defRPr>
            </a:lvl9pPr>
          </a:lstStyle>
          <a:p/>
        </p:txBody>
      </p:sp>
      <p:sp>
        <p:nvSpPr>
          <p:cNvPr id="66" name="Google Shape;66;p14"/>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p:cSld name="BLANK_2">
    <p:spTree>
      <p:nvGrpSpPr>
        <p:cNvPr id="67" name="Shape 67"/>
        <p:cNvGrpSpPr/>
        <p:nvPr/>
      </p:nvGrpSpPr>
      <p:grpSpPr>
        <a:xfrm>
          <a:off x="0" y="0"/>
          <a:ext cx="0" cy="0"/>
          <a:chOff x="0" y="0"/>
          <a:chExt cx="0" cy="0"/>
        </a:xfrm>
      </p:grpSpPr>
      <p:sp>
        <p:nvSpPr>
          <p:cNvPr id="68" name="Google Shape;68;p15"/>
          <p:cNvSpPr txBox="1"/>
          <p:nvPr>
            <p:ph type="title"/>
          </p:nvPr>
        </p:nvSpPr>
        <p:spPr>
          <a:xfrm>
            <a:off x="291800" y="465200"/>
            <a:ext cx="5666400" cy="2047800"/>
          </a:xfrm>
          <a:prstGeom prst="rect">
            <a:avLst/>
          </a:prstGeom>
        </p:spPr>
        <p:txBody>
          <a:bodyPr anchorCtr="0" anchor="t" bIns="0" lIns="0" spcFirstLastPara="1" rIns="0" wrap="square" tIns="0">
            <a:spAutoFit/>
          </a:bodyPr>
          <a:lstStyle>
            <a:lvl1pPr lvl="0">
              <a:lnSpc>
                <a:spcPct val="85000"/>
              </a:lnSpc>
              <a:spcBef>
                <a:spcPts val="0"/>
              </a:spcBef>
              <a:spcAft>
                <a:spcPts val="0"/>
              </a:spcAft>
              <a:buClr>
                <a:schemeClr val="lt1"/>
              </a:buClr>
              <a:buSzPts val="6000"/>
              <a:buFont typeface="Instrument Sans SemiBold"/>
              <a:buNone/>
              <a:defRPr sz="6000"/>
            </a:lvl1pPr>
            <a:lvl2pPr lvl="1">
              <a:lnSpc>
                <a:spcPct val="85000"/>
              </a:lnSpc>
              <a:spcBef>
                <a:spcPts val="0"/>
              </a:spcBef>
              <a:spcAft>
                <a:spcPts val="0"/>
              </a:spcAft>
              <a:buClr>
                <a:schemeClr val="lt1"/>
              </a:buClr>
              <a:buSzPts val="6000"/>
              <a:buFont typeface="Instrument Sans SemiBold"/>
              <a:buNone/>
              <a:defRPr sz="6000">
                <a:solidFill>
                  <a:schemeClr val="lt1"/>
                </a:solidFill>
                <a:latin typeface="Instrument Sans SemiBold"/>
                <a:ea typeface="Instrument Sans SemiBold"/>
                <a:cs typeface="Instrument Sans SemiBold"/>
                <a:sym typeface="Instrument Sans SemiBold"/>
              </a:defRPr>
            </a:lvl2pPr>
            <a:lvl3pPr lvl="2">
              <a:lnSpc>
                <a:spcPct val="85000"/>
              </a:lnSpc>
              <a:spcBef>
                <a:spcPts val="0"/>
              </a:spcBef>
              <a:spcAft>
                <a:spcPts val="0"/>
              </a:spcAft>
              <a:buClr>
                <a:schemeClr val="lt1"/>
              </a:buClr>
              <a:buSzPts val="6000"/>
              <a:buFont typeface="Instrument Sans SemiBold"/>
              <a:buNone/>
              <a:defRPr sz="6000">
                <a:solidFill>
                  <a:schemeClr val="lt1"/>
                </a:solidFill>
                <a:latin typeface="Instrument Sans SemiBold"/>
                <a:ea typeface="Instrument Sans SemiBold"/>
                <a:cs typeface="Instrument Sans SemiBold"/>
                <a:sym typeface="Instrument Sans SemiBold"/>
              </a:defRPr>
            </a:lvl3pPr>
            <a:lvl4pPr lvl="3">
              <a:lnSpc>
                <a:spcPct val="85000"/>
              </a:lnSpc>
              <a:spcBef>
                <a:spcPts val="0"/>
              </a:spcBef>
              <a:spcAft>
                <a:spcPts val="0"/>
              </a:spcAft>
              <a:buClr>
                <a:schemeClr val="lt1"/>
              </a:buClr>
              <a:buSzPts val="6000"/>
              <a:buFont typeface="Instrument Sans SemiBold"/>
              <a:buNone/>
              <a:defRPr sz="6000">
                <a:solidFill>
                  <a:schemeClr val="lt1"/>
                </a:solidFill>
                <a:latin typeface="Instrument Sans SemiBold"/>
                <a:ea typeface="Instrument Sans SemiBold"/>
                <a:cs typeface="Instrument Sans SemiBold"/>
                <a:sym typeface="Instrument Sans SemiBold"/>
              </a:defRPr>
            </a:lvl4pPr>
            <a:lvl5pPr lvl="4">
              <a:lnSpc>
                <a:spcPct val="85000"/>
              </a:lnSpc>
              <a:spcBef>
                <a:spcPts val="0"/>
              </a:spcBef>
              <a:spcAft>
                <a:spcPts val="0"/>
              </a:spcAft>
              <a:buClr>
                <a:schemeClr val="lt1"/>
              </a:buClr>
              <a:buSzPts val="6000"/>
              <a:buFont typeface="Instrument Sans SemiBold"/>
              <a:buNone/>
              <a:defRPr sz="6000">
                <a:solidFill>
                  <a:schemeClr val="lt1"/>
                </a:solidFill>
                <a:latin typeface="Instrument Sans SemiBold"/>
                <a:ea typeface="Instrument Sans SemiBold"/>
                <a:cs typeface="Instrument Sans SemiBold"/>
                <a:sym typeface="Instrument Sans SemiBold"/>
              </a:defRPr>
            </a:lvl5pPr>
            <a:lvl6pPr lvl="5">
              <a:lnSpc>
                <a:spcPct val="85000"/>
              </a:lnSpc>
              <a:spcBef>
                <a:spcPts val="0"/>
              </a:spcBef>
              <a:spcAft>
                <a:spcPts val="0"/>
              </a:spcAft>
              <a:buClr>
                <a:schemeClr val="lt1"/>
              </a:buClr>
              <a:buSzPts val="6000"/>
              <a:buFont typeface="Instrument Sans SemiBold"/>
              <a:buNone/>
              <a:defRPr sz="6000">
                <a:solidFill>
                  <a:schemeClr val="lt1"/>
                </a:solidFill>
                <a:latin typeface="Instrument Sans SemiBold"/>
                <a:ea typeface="Instrument Sans SemiBold"/>
                <a:cs typeface="Instrument Sans SemiBold"/>
                <a:sym typeface="Instrument Sans SemiBold"/>
              </a:defRPr>
            </a:lvl6pPr>
            <a:lvl7pPr lvl="6">
              <a:lnSpc>
                <a:spcPct val="85000"/>
              </a:lnSpc>
              <a:spcBef>
                <a:spcPts val="0"/>
              </a:spcBef>
              <a:spcAft>
                <a:spcPts val="0"/>
              </a:spcAft>
              <a:buClr>
                <a:schemeClr val="lt1"/>
              </a:buClr>
              <a:buSzPts val="6000"/>
              <a:buFont typeface="Instrument Sans SemiBold"/>
              <a:buNone/>
              <a:defRPr sz="6000">
                <a:solidFill>
                  <a:schemeClr val="lt1"/>
                </a:solidFill>
                <a:latin typeface="Instrument Sans SemiBold"/>
                <a:ea typeface="Instrument Sans SemiBold"/>
                <a:cs typeface="Instrument Sans SemiBold"/>
                <a:sym typeface="Instrument Sans SemiBold"/>
              </a:defRPr>
            </a:lvl7pPr>
            <a:lvl8pPr lvl="7">
              <a:lnSpc>
                <a:spcPct val="85000"/>
              </a:lnSpc>
              <a:spcBef>
                <a:spcPts val="0"/>
              </a:spcBef>
              <a:spcAft>
                <a:spcPts val="0"/>
              </a:spcAft>
              <a:buClr>
                <a:schemeClr val="lt1"/>
              </a:buClr>
              <a:buSzPts val="6000"/>
              <a:buFont typeface="Instrument Sans SemiBold"/>
              <a:buNone/>
              <a:defRPr sz="6000">
                <a:solidFill>
                  <a:schemeClr val="lt1"/>
                </a:solidFill>
                <a:latin typeface="Instrument Sans SemiBold"/>
                <a:ea typeface="Instrument Sans SemiBold"/>
                <a:cs typeface="Instrument Sans SemiBold"/>
                <a:sym typeface="Instrument Sans SemiBold"/>
              </a:defRPr>
            </a:lvl8pPr>
            <a:lvl9pPr lvl="8">
              <a:lnSpc>
                <a:spcPct val="85000"/>
              </a:lnSpc>
              <a:spcBef>
                <a:spcPts val="0"/>
              </a:spcBef>
              <a:spcAft>
                <a:spcPts val="0"/>
              </a:spcAft>
              <a:buClr>
                <a:schemeClr val="lt1"/>
              </a:buClr>
              <a:buSzPts val="6000"/>
              <a:buFont typeface="Instrument Sans SemiBold"/>
              <a:buNone/>
              <a:defRPr sz="6000">
                <a:solidFill>
                  <a:schemeClr val="lt1"/>
                </a:solidFill>
                <a:latin typeface="Instrument Sans SemiBold"/>
                <a:ea typeface="Instrument Sans SemiBold"/>
                <a:cs typeface="Instrument Sans SemiBold"/>
                <a:sym typeface="Instrument Sans SemiBold"/>
              </a:defRPr>
            </a:lvl9pPr>
          </a:lstStyle>
          <a:p/>
        </p:txBody>
      </p:sp>
      <p:grpSp>
        <p:nvGrpSpPr>
          <p:cNvPr id="69" name="Google Shape;69;p15"/>
          <p:cNvGrpSpPr/>
          <p:nvPr/>
        </p:nvGrpSpPr>
        <p:grpSpPr>
          <a:xfrm>
            <a:off x="5689900" y="0"/>
            <a:ext cx="2908801" cy="5143500"/>
            <a:chOff x="5689900" y="0"/>
            <a:chExt cx="2908801" cy="5143500"/>
          </a:xfrm>
        </p:grpSpPr>
        <p:pic>
          <p:nvPicPr>
            <p:cNvPr id="70" name="Google Shape;70;p15"/>
            <p:cNvPicPr preferRelativeResize="0"/>
            <p:nvPr/>
          </p:nvPicPr>
          <p:blipFill rotWithShape="1">
            <a:blip r:embed="rId2">
              <a:alphaModFix/>
            </a:blip>
            <a:srcRect b="18778" l="0" r="0" t="0"/>
            <a:stretch/>
          </p:blipFill>
          <p:spPr>
            <a:xfrm>
              <a:off x="5689900" y="2780975"/>
              <a:ext cx="2908800" cy="2362525"/>
            </a:xfrm>
            <a:prstGeom prst="rect">
              <a:avLst/>
            </a:prstGeom>
            <a:noFill/>
            <a:ln>
              <a:noFill/>
            </a:ln>
          </p:spPr>
        </p:pic>
        <p:pic>
          <p:nvPicPr>
            <p:cNvPr id="71" name="Google Shape;71;p15"/>
            <p:cNvPicPr preferRelativeResize="0"/>
            <p:nvPr/>
          </p:nvPicPr>
          <p:blipFill rotWithShape="1">
            <a:blip r:embed="rId3">
              <a:alphaModFix/>
            </a:blip>
            <a:srcRect b="0" l="0" r="0" t="25727"/>
            <a:stretch/>
          </p:blipFill>
          <p:spPr>
            <a:xfrm>
              <a:off x="5689900" y="0"/>
              <a:ext cx="2908800" cy="2160400"/>
            </a:xfrm>
            <a:prstGeom prst="rect">
              <a:avLst/>
            </a:prstGeom>
            <a:noFill/>
            <a:ln>
              <a:noFill/>
            </a:ln>
          </p:spPr>
        </p:pic>
        <p:pic>
          <p:nvPicPr>
            <p:cNvPr id="72" name="Google Shape;72;p15"/>
            <p:cNvPicPr preferRelativeResize="0"/>
            <p:nvPr/>
          </p:nvPicPr>
          <p:blipFill>
            <a:blip r:embed="rId4">
              <a:alphaModFix/>
            </a:blip>
            <a:stretch>
              <a:fillRect/>
            </a:stretch>
          </p:blipFill>
          <p:spPr>
            <a:xfrm>
              <a:off x="5689900" y="960725"/>
              <a:ext cx="2908800" cy="2908800"/>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BLANK_2_1">
    <p:spTree>
      <p:nvGrpSpPr>
        <p:cNvPr id="73" name="Shape 73"/>
        <p:cNvGrpSpPr/>
        <p:nvPr/>
      </p:nvGrpSpPr>
      <p:grpSpPr>
        <a:xfrm>
          <a:off x="0" y="0"/>
          <a:ext cx="0" cy="0"/>
          <a:chOff x="0" y="0"/>
          <a:chExt cx="0" cy="0"/>
        </a:xfrm>
      </p:grpSpPr>
      <p:sp>
        <p:nvSpPr>
          <p:cNvPr id="74" name="Google Shape;74;p16"/>
          <p:cNvSpPr/>
          <p:nvPr/>
        </p:nvSpPr>
        <p:spPr>
          <a:xfrm>
            <a:off x="608106" y="3907013"/>
            <a:ext cx="571200" cy="571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75" name="Google Shape;75;p16"/>
          <p:cNvSpPr/>
          <p:nvPr>
            <p:ph idx="2" type="pic"/>
          </p:nvPr>
        </p:nvSpPr>
        <p:spPr>
          <a:xfrm>
            <a:off x="598225" y="3900375"/>
            <a:ext cx="571200" cy="571200"/>
          </a:xfrm>
          <a:prstGeom prst="ellipse">
            <a:avLst/>
          </a:prstGeom>
          <a:noFill/>
          <a:ln>
            <a:noFill/>
          </a:ln>
        </p:spPr>
      </p:sp>
      <p:sp>
        <p:nvSpPr>
          <p:cNvPr id="76" name="Google Shape;76;p16"/>
          <p:cNvSpPr txBox="1"/>
          <p:nvPr>
            <p:ph type="title"/>
          </p:nvPr>
        </p:nvSpPr>
        <p:spPr>
          <a:xfrm>
            <a:off x="291800" y="465200"/>
            <a:ext cx="5666400" cy="2047800"/>
          </a:xfrm>
          <a:prstGeom prst="rect">
            <a:avLst/>
          </a:prstGeom>
        </p:spPr>
        <p:txBody>
          <a:bodyPr anchorCtr="0" anchor="t" bIns="0" lIns="0" spcFirstLastPara="1" rIns="0" wrap="square" tIns="0">
            <a:spAutoFit/>
          </a:bodyPr>
          <a:lstStyle>
            <a:lvl1pPr lvl="0">
              <a:lnSpc>
                <a:spcPct val="85000"/>
              </a:lnSpc>
              <a:spcBef>
                <a:spcPts val="0"/>
              </a:spcBef>
              <a:spcAft>
                <a:spcPts val="0"/>
              </a:spcAft>
              <a:buClr>
                <a:schemeClr val="lt1"/>
              </a:buClr>
              <a:buSzPts val="6000"/>
              <a:buFont typeface="Instrument Sans SemiBold"/>
              <a:buNone/>
              <a:defRPr sz="6000"/>
            </a:lvl1pPr>
            <a:lvl2pPr lvl="1">
              <a:lnSpc>
                <a:spcPct val="85000"/>
              </a:lnSpc>
              <a:spcBef>
                <a:spcPts val="0"/>
              </a:spcBef>
              <a:spcAft>
                <a:spcPts val="0"/>
              </a:spcAft>
              <a:buClr>
                <a:schemeClr val="lt1"/>
              </a:buClr>
              <a:buSzPts val="6000"/>
              <a:buFont typeface="Instrument Sans SemiBold"/>
              <a:buNone/>
              <a:defRPr sz="6000">
                <a:solidFill>
                  <a:schemeClr val="lt1"/>
                </a:solidFill>
              </a:defRPr>
            </a:lvl2pPr>
            <a:lvl3pPr lvl="2">
              <a:lnSpc>
                <a:spcPct val="85000"/>
              </a:lnSpc>
              <a:spcBef>
                <a:spcPts val="0"/>
              </a:spcBef>
              <a:spcAft>
                <a:spcPts val="0"/>
              </a:spcAft>
              <a:buClr>
                <a:schemeClr val="lt1"/>
              </a:buClr>
              <a:buSzPts val="6000"/>
              <a:buFont typeface="Instrument Sans SemiBold"/>
              <a:buNone/>
              <a:defRPr sz="6000">
                <a:solidFill>
                  <a:schemeClr val="lt1"/>
                </a:solidFill>
              </a:defRPr>
            </a:lvl3pPr>
            <a:lvl4pPr lvl="3">
              <a:lnSpc>
                <a:spcPct val="85000"/>
              </a:lnSpc>
              <a:spcBef>
                <a:spcPts val="0"/>
              </a:spcBef>
              <a:spcAft>
                <a:spcPts val="0"/>
              </a:spcAft>
              <a:buClr>
                <a:schemeClr val="lt1"/>
              </a:buClr>
              <a:buSzPts val="6000"/>
              <a:buFont typeface="Instrument Sans SemiBold"/>
              <a:buNone/>
              <a:defRPr sz="6000">
                <a:solidFill>
                  <a:schemeClr val="lt1"/>
                </a:solidFill>
              </a:defRPr>
            </a:lvl4pPr>
            <a:lvl5pPr lvl="4">
              <a:lnSpc>
                <a:spcPct val="85000"/>
              </a:lnSpc>
              <a:spcBef>
                <a:spcPts val="0"/>
              </a:spcBef>
              <a:spcAft>
                <a:spcPts val="0"/>
              </a:spcAft>
              <a:buClr>
                <a:schemeClr val="lt1"/>
              </a:buClr>
              <a:buSzPts val="6000"/>
              <a:buFont typeface="Instrument Sans SemiBold"/>
              <a:buNone/>
              <a:defRPr sz="6000">
                <a:solidFill>
                  <a:schemeClr val="lt1"/>
                </a:solidFill>
              </a:defRPr>
            </a:lvl5pPr>
            <a:lvl6pPr lvl="5">
              <a:lnSpc>
                <a:spcPct val="85000"/>
              </a:lnSpc>
              <a:spcBef>
                <a:spcPts val="0"/>
              </a:spcBef>
              <a:spcAft>
                <a:spcPts val="0"/>
              </a:spcAft>
              <a:buClr>
                <a:schemeClr val="lt1"/>
              </a:buClr>
              <a:buSzPts val="6000"/>
              <a:buFont typeface="Instrument Sans SemiBold"/>
              <a:buNone/>
              <a:defRPr sz="6000">
                <a:solidFill>
                  <a:schemeClr val="lt1"/>
                </a:solidFill>
              </a:defRPr>
            </a:lvl6pPr>
            <a:lvl7pPr lvl="6">
              <a:lnSpc>
                <a:spcPct val="85000"/>
              </a:lnSpc>
              <a:spcBef>
                <a:spcPts val="0"/>
              </a:spcBef>
              <a:spcAft>
                <a:spcPts val="0"/>
              </a:spcAft>
              <a:buClr>
                <a:schemeClr val="lt1"/>
              </a:buClr>
              <a:buSzPts val="6000"/>
              <a:buFont typeface="Instrument Sans SemiBold"/>
              <a:buNone/>
              <a:defRPr sz="6000">
                <a:solidFill>
                  <a:schemeClr val="lt1"/>
                </a:solidFill>
              </a:defRPr>
            </a:lvl7pPr>
            <a:lvl8pPr lvl="7">
              <a:lnSpc>
                <a:spcPct val="85000"/>
              </a:lnSpc>
              <a:spcBef>
                <a:spcPts val="0"/>
              </a:spcBef>
              <a:spcAft>
                <a:spcPts val="0"/>
              </a:spcAft>
              <a:buClr>
                <a:schemeClr val="lt1"/>
              </a:buClr>
              <a:buSzPts val="6000"/>
              <a:buFont typeface="Instrument Sans SemiBold"/>
              <a:buNone/>
              <a:defRPr sz="6000">
                <a:solidFill>
                  <a:schemeClr val="lt1"/>
                </a:solidFill>
              </a:defRPr>
            </a:lvl8pPr>
            <a:lvl9pPr lvl="8">
              <a:lnSpc>
                <a:spcPct val="85000"/>
              </a:lnSpc>
              <a:spcBef>
                <a:spcPts val="0"/>
              </a:spcBef>
              <a:spcAft>
                <a:spcPts val="0"/>
              </a:spcAft>
              <a:buClr>
                <a:schemeClr val="lt1"/>
              </a:buClr>
              <a:buSzPts val="6000"/>
              <a:buFont typeface="Instrument Sans SemiBold"/>
              <a:buNone/>
              <a:defRPr sz="6000">
                <a:solidFill>
                  <a:schemeClr val="lt1"/>
                </a:solidFill>
              </a:defRPr>
            </a:lvl9pPr>
          </a:lstStyle>
          <a:p/>
        </p:txBody>
      </p:sp>
      <p:sp>
        <p:nvSpPr>
          <p:cNvPr id="77" name="Google Shape;77;p16"/>
          <p:cNvSpPr txBox="1"/>
          <p:nvPr>
            <p:ph idx="1" type="subTitle"/>
          </p:nvPr>
        </p:nvSpPr>
        <p:spPr>
          <a:xfrm>
            <a:off x="1416800" y="3864575"/>
            <a:ext cx="2908800" cy="308400"/>
          </a:xfrm>
          <a:prstGeom prst="rect">
            <a:avLst/>
          </a:prstGeom>
        </p:spPr>
        <p:txBody>
          <a:bodyPr anchorCtr="0" anchor="b" bIns="0" lIns="0" spcFirstLastPara="1" rIns="0" wrap="square" tIns="0">
            <a:noAutofit/>
          </a:bodyPr>
          <a:lstStyle>
            <a:lvl1pPr lvl="0">
              <a:spcBef>
                <a:spcPts val="0"/>
              </a:spcBef>
              <a:spcAft>
                <a:spcPts val="0"/>
              </a:spcAft>
              <a:buClr>
                <a:schemeClr val="lt1"/>
              </a:buClr>
              <a:buSzPts val="1400"/>
              <a:buFont typeface="Instrument Sans"/>
              <a:buNone/>
              <a:defRPr sz="12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78" name="Google Shape;78;p16"/>
          <p:cNvSpPr txBox="1"/>
          <p:nvPr>
            <p:ph idx="3" type="subTitle"/>
          </p:nvPr>
        </p:nvSpPr>
        <p:spPr>
          <a:xfrm>
            <a:off x="1416800" y="4185969"/>
            <a:ext cx="2908800" cy="308400"/>
          </a:xfrm>
          <a:prstGeom prst="rect">
            <a:avLst/>
          </a:prstGeom>
        </p:spPr>
        <p:txBody>
          <a:bodyPr anchorCtr="0" anchor="t" bIns="0" lIns="0" spcFirstLastPara="1" rIns="0" wrap="square" tIns="0">
            <a:noAutofit/>
          </a:bodyPr>
          <a:lstStyle>
            <a:lvl1pPr lvl="0">
              <a:lnSpc>
                <a:spcPct val="110000"/>
              </a:lnSpc>
              <a:spcBef>
                <a:spcPts val="0"/>
              </a:spcBef>
              <a:spcAft>
                <a:spcPts val="0"/>
              </a:spcAft>
              <a:buNone/>
              <a:defRPr i="1" sz="12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Clr>
                <a:schemeClr val="accent5"/>
              </a:buClr>
              <a:buSzPts val="1400"/>
              <a:buFont typeface="Instrument Sans"/>
              <a:buNone/>
              <a:defRPr>
                <a:solidFill>
                  <a:schemeClr val="accent5"/>
                </a:solidFill>
              </a:defRPr>
            </a:lvl2pPr>
            <a:lvl3pPr lvl="2">
              <a:spcBef>
                <a:spcPts val="0"/>
              </a:spcBef>
              <a:spcAft>
                <a:spcPts val="0"/>
              </a:spcAft>
              <a:buClr>
                <a:schemeClr val="accent5"/>
              </a:buClr>
              <a:buSzPts val="1400"/>
              <a:buFont typeface="Instrument Sans"/>
              <a:buNone/>
              <a:defRPr>
                <a:solidFill>
                  <a:schemeClr val="accent5"/>
                </a:solidFill>
              </a:defRPr>
            </a:lvl3pPr>
            <a:lvl4pPr lvl="3">
              <a:spcBef>
                <a:spcPts val="0"/>
              </a:spcBef>
              <a:spcAft>
                <a:spcPts val="0"/>
              </a:spcAft>
              <a:buClr>
                <a:schemeClr val="accent5"/>
              </a:buClr>
              <a:buSzPts val="1400"/>
              <a:buFont typeface="Instrument Sans"/>
              <a:buNone/>
              <a:defRPr>
                <a:solidFill>
                  <a:schemeClr val="accent5"/>
                </a:solidFill>
              </a:defRPr>
            </a:lvl4pPr>
            <a:lvl5pPr lvl="4">
              <a:spcBef>
                <a:spcPts val="0"/>
              </a:spcBef>
              <a:spcAft>
                <a:spcPts val="0"/>
              </a:spcAft>
              <a:buClr>
                <a:schemeClr val="accent5"/>
              </a:buClr>
              <a:buSzPts val="1400"/>
              <a:buFont typeface="Instrument Sans"/>
              <a:buNone/>
              <a:defRPr>
                <a:solidFill>
                  <a:schemeClr val="accent5"/>
                </a:solidFill>
              </a:defRPr>
            </a:lvl5pPr>
            <a:lvl6pPr lvl="5">
              <a:spcBef>
                <a:spcPts val="0"/>
              </a:spcBef>
              <a:spcAft>
                <a:spcPts val="0"/>
              </a:spcAft>
              <a:buClr>
                <a:schemeClr val="accent5"/>
              </a:buClr>
              <a:buSzPts val="1400"/>
              <a:buFont typeface="Instrument Sans"/>
              <a:buNone/>
              <a:defRPr>
                <a:solidFill>
                  <a:schemeClr val="accent5"/>
                </a:solidFill>
              </a:defRPr>
            </a:lvl6pPr>
            <a:lvl7pPr lvl="6">
              <a:spcBef>
                <a:spcPts val="0"/>
              </a:spcBef>
              <a:spcAft>
                <a:spcPts val="0"/>
              </a:spcAft>
              <a:buClr>
                <a:schemeClr val="accent5"/>
              </a:buClr>
              <a:buSzPts val="1400"/>
              <a:buFont typeface="Instrument Sans"/>
              <a:buNone/>
              <a:defRPr>
                <a:solidFill>
                  <a:schemeClr val="accent5"/>
                </a:solidFill>
              </a:defRPr>
            </a:lvl7pPr>
            <a:lvl8pPr lvl="7">
              <a:spcBef>
                <a:spcPts val="0"/>
              </a:spcBef>
              <a:spcAft>
                <a:spcPts val="0"/>
              </a:spcAft>
              <a:buClr>
                <a:schemeClr val="accent5"/>
              </a:buClr>
              <a:buSzPts val="1400"/>
              <a:buFont typeface="Instrument Sans"/>
              <a:buNone/>
              <a:defRPr>
                <a:solidFill>
                  <a:schemeClr val="accent5"/>
                </a:solidFill>
              </a:defRPr>
            </a:lvl8pPr>
            <a:lvl9pPr lvl="8">
              <a:spcBef>
                <a:spcPts val="0"/>
              </a:spcBef>
              <a:spcAft>
                <a:spcPts val="0"/>
              </a:spcAft>
              <a:buClr>
                <a:schemeClr val="accent5"/>
              </a:buClr>
              <a:buSzPts val="1400"/>
              <a:buFont typeface="Instrument Sans"/>
              <a:buNone/>
              <a:defRPr>
                <a:solidFill>
                  <a:schemeClr val="accent5"/>
                </a:solidFill>
              </a:defRPr>
            </a:lvl9pPr>
          </a:lstStyle>
          <a:p/>
        </p:txBody>
      </p:sp>
      <p:grpSp>
        <p:nvGrpSpPr>
          <p:cNvPr id="79" name="Google Shape;79;p16"/>
          <p:cNvGrpSpPr/>
          <p:nvPr/>
        </p:nvGrpSpPr>
        <p:grpSpPr>
          <a:xfrm>
            <a:off x="5689900" y="0"/>
            <a:ext cx="2908801" cy="5143500"/>
            <a:chOff x="5689900" y="0"/>
            <a:chExt cx="2908801" cy="5143500"/>
          </a:xfrm>
        </p:grpSpPr>
        <p:pic>
          <p:nvPicPr>
            <p:cNvPr id="80" name="Google Shape;80;p16"/>
            <p:cNvPicPr preferRelativeResize="0"/>
            <p:nvPr/>
          </p:nvPicPr>
          <p:blipFill rotWithShape="1">
            <a:blip r:embed="rId2">
              <a:alphaModFix/>
            </a:blip>
            <a:srcRect b="18778" l="0" r="0" t="0"/>
            <a:stretch/>
          </p:blipFill>
          <p:spPr>
            <a:xfrm>
              <a:off x="5689900" y="2780975"/>
              <a:ext cx="2908800" cy="2362525"/>
            </a:xfrm>
            <a:prstGeom prst="rect">
              <a:avLst/>
            </a:prstGeom>
            <a:noFill/>
            <a:ln>
              <a:noFill/>
            </a:ln>
          </p:spPr>
        </p:pic>
        <p:pic>
          <p:nvPicPr>
            <p:cNvPr id="81" name="Google Shape;81;p16"/>
            <p:cNvPicPr preferRelativeResize="0"/>
            <p:nvPr/>
          </p:nvPicPr>
          <p:blipFill rotWithShape="1">
            <a:blip r:embed="rId3">
              <a:alphaModFix/>
            </a:blip>
            <a:srcRect b="0" l="0" r="0" t="25727"/>
            <a:stretch/>
          </p:blipFill>
          <p:spPr>
            <a:xfrm>
              <a:off x="5689900" y="0"/>
              <a:ext cx="2908800" cy="2160400"/>
            </a:xfrm>
            <a:prstGeom prst="rect">
              <a:avLst/>
            </a:prstGeom>
            <a:noFill/>
            <a:ln>
              <a:noFill/>
            </a:ln>
          </p:spPr>
        </p:pic>
        <p:pic>
          <p:nvPicPr>
            <p:cNvPr id="82" name="Google Shape;82;p16"/>
            <p:cNvPicPr preferRelativeResize="0"/>
            <p:nvPr/>
          </p:nvPicPr>
          <p:blipFill>
            <a:blip r:embed="rId4">
              <a:alphaModFix/>
            </a:blip>
            <a:stretch>
              <a:fillRect/>
            </a:stretch>
          </p:blipFill>
          <p:spPr>
            <a:xfrm>
              <a:off x="5689900" y="960725"/>
              <a:ext cx="2908800" cy="2908800"/>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4 elements">
  <p:cSld name="BLANK_1_1_1_1_1_1_1_1_1_1_1_2">
    <p:bg>
      <p:bgPr>
        <a:solidFill>
          <a:schemeClr val="dk2"/>
        </a:solidFill>
      </p:bgPr>
    </p:bg>
    <p:spTree>
      <p:nvGrpSpPr>
        <p:cNvPr id="83" name="Shape 83"/>
        <p:cNvGrpSpPr/>
        <p:nvPr/>
      </p:nvGrpSpPr>
      <p:grpSpPr>
        <a:xfrm>
          <a:off x="0" y="0"/>
          <a:ext cx="0" cy="0"/>
          <a:chOff x="0" y="0"/>
          <a:chExt cx="0" cy="0"/>
        </a:xfrm>
      </p:grpSpPr>
      <p:pic>
        <p:nvPicPr>
          <p:cNvPr id="84" name="Google Shape;84;p17"/>
          <p:cNvPicPr preferRelativeResize="0"/>
          <p:nvPr/>
        </p:nvPicPr>
        <p:blipFill rotWithShape="1">
          <a:blip r:embed="rId2">
            <a:alphaModFix/>
          </a:blip>
          <a:srcRect b="31415" l="0" r="33444" t="12335"/>
          <a:stretch/>
        </p:blipFill>
        <p:spPr>
          <a:xfrm>
            <a:off x="3058325" y="0"/>
            <a:ext cx="6085676" cy="5143500"/>
          </a:xfrm>
          <a:prstGeom prst="rect">
            <a:avLst/>
          </a:prstGeom>
          <a:noFill/>
          <a:ln>
            <a:noFill/>
          </a:ln>
        </p:spPr>
      </p:pic>
      <p:sp>
        <p:nvSpPr>
          <p:cNvPr id="85" name="Google Shape;85;p17"/>
          <p:cNvSpPr txBox="1"/>
          <p:nvPr>
            <p:ph idx="1" type="body"/>
          </p:nvPr>
        </p:nvSpPr>
        <p:spPr>
          <a:xfrm>
            <a:off x="4628175" y="2623228"/>
            <a:ext cx="2055000" cy="1281600"/>
          </a:xfrm>
          <a:prstGeom prst="rect">
            <a:avLst/>
          </a:prstGeom>
        </p:spPr>
        <p:txBody>
          <a:bodyPr anchorCtr="0" anchor="t" bIns="91425" lIns="137150" spcFirstLastPara="1" rIns="91425" wrap="square" tIns="91425">
            <a:noAutofit/>
          </a:bodyPr>
          <a:lstStyle>
            <a:lvl1pPr indent="-292100" lvl="0" marL="457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86" name="Google Shape;86;p17"/>
          <p:cNvSpPr txBox="1"/>
          <p:nvPr>
            <p:ph idx="2" type="body"/>
          </p:nvPr>
        </p:nvSpPr>
        <p:spPr>
          <a:xfrm>
            <a:off x="6801875" y="2623228"/>
            <a:ext cx="2055000" cy="1281600"/>
          </a:xfrm>
          <a:prstGeom prst="rect">
            <a:avLst/>
          </a:prstGeom>
        </p:spPr>
        <p:txBody>
          <a:bodyPr anchorCtr="0" anchor="t" bIns="91425" lIns="137150" spcFirstLastPara="1" rIns="91425" wrap="square" tIns="91425">
            <a:noAutofit/>
          </a:bodyPr>
          <a:lstStyle>
            <a:lvl1pPr indent="-292100" lvl="0" marL="457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87" name="Google Shape;87;p17"/>
          <p:cNvSpPr txBox="1"/>
          <p:nvPr>
            <p:ph idx="3" type="body"/>
          </p:nvPr>
        </p:nvSpPr>
        <p:spPr>
          <a:xfrm>
            <a:off x="280875" y="2623228"/>
            <a:ext cx="2055000" cy="1281600"/>
          </a:xfrm>
          <a:prstGeom prst="rect">
            <a:avLst/>
          </a:prstGeom>
        </p:spPr>
        <p:txBody>
          <a:bodyPr anchorCtr="0" anchor="t" bIns="91425" lIns="137150" spcFirstLastPara="1" rIns="91425" wrap="square" tIns="91425">
            <a:noAutofit/>
          </a:bodyPr>
          <a:lstStyle>
            <a:lvl1pPr indent="-292100" lvl="0" marL="457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88" name="Google Shape;88;p17"/>
          <p:cNvSpPr txBox="1"/>
          <p:nvPr>
            <p:ph idx="4" type="body"/>
          </p:nvPr>
        </p:nvSpPr>
        <p:spPr>
          <a:xfrm>
            <a:off x="2454525" y="2623228"/>
            <a:ext cx="2055000" cy="1281600"/>
          </a:xfrm>
          <a:prstGeom prst="rect">
            <a:avLst/>
          </a:prstGeom>
        </p:spPr>
        <p:txBody>
          <a:bodyPr anchorCtr="0" anchor="t" bIns="91425" lIns="137150" spcFirstLastPara="1" rIns="91425" wrap="square" tIns="91425">
            <a:noAutofit/>
          </a:bodyPr>
          <a:lstStyle>
            <a:lvl1pPr indent="-317500" lvl="0" marL="4572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1pPr>
            <a:lvl2pPr indent="-317500" lvl="1" marL="9144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2pPr>
            <a:lvl3pPr indent="-317500" lvl="2" marL="13716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3pPr>
            <a:lvl4pPr indent="-317500" lvl="3" marL="18288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4pPr>
            <a:lvl5pPr indent="-317500" lvl="4" marL="22860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5pPr>
            <a:lvl6pPr indent="-317500" lvl="5" marL="27432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6pPr>
            <a:lvl7pPr indent="-317500" lvl="6" marL="32004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7pPr>
            <a:lvl8pPr indent="-317500" lvl="7" marL="36576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8pPr>
            <a:lvl9pPr indent="-317500" lvl="8" marL="4114800">
              <a:lnSpc>
                <a:spcPct val="100000"/>
              </a:lnSpc>
              <a:spcBef>
                <a:spcPts val="0"/>
              </a:spcBef>
              <a:spcAft>
                <a:spcPts val="0"/>
              </a:spcAft>
              <a:buSzPts val="1400"/>
              <a:buFont typeface="Instrument Sans Medium"/>
              <a:buChar char="■"/>
              <a:defRPr sz="1400">
                <a:latin typeface="Instrument Sans Medium"/>
                <a:ea typeface="Instrument Sans Medium"/>
                <a:cs typeface="Instrument Sans Medium"/>
                <a:sym typeface="Instrument Sans Medium"/>
              </a:defRPr>
            </a:lvl9pPr>
          </a:lstStyle>
          <a:p/>
        </p:txBody>
      </p:sp>
      <p:sp>
        <p:nvSpPr>
          <p:cNvPr id="89" name="Google Shape;89;p17"/>
          <p:cNvSpPr txBox="1"/>
          <p:nvPr>
            <p:ph idx="5" type="subTitle"/>
          </p:nvPr>
        </p:nvSpPr>
        <p:spPr>
          <a:xfrm>
            <a:off x="289100" y="4018750"/>
            <a:ext cx="20550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0" name="Google Shape;90;p17"/>
          <p:cNvSpPr txBox="1"/>
          <p:nvPr>
            <p:ph idx="6" type="subTitle"/>
          </p:nvPr>
        </p:nvSpPr>
        <p:spPr>
          <a:xfrm>
            <a:off x="2459475" y="4018750"/>
            <a:ext cx="20550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1" name="Google Shape;91;p17"/>
          <p:cNvSpPr txBox="1"/>
          <p:nvPr>
            <p:ph idx="7" type="subTitle"/>
          </p:nvPr>
        </p:nvSpPr>
        <p:spPr>
          <a:xfrm>
            <a:off x="4629100" y="4018750"/>
            <a:ext cx="20550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2" name="Google Shape;92;p17"/>
          <p:cNvSpPr txBox="1"/>
          <p:nvPr>
            <p:ph idx="8" type="subTitle"/>
          </p:nvPr>
        </p:nvSpPr>
        <p:spPr>
          <a:xfrm>
            <a:off x="6807639" y="4018750"/>
            <a:ext cx="20550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3" name="Google Shape;93;p17"/>
          <p:cNvSpPr txBox="1"/>
          <p:nvPr>
            <p:ph type="title"/>
          </p:nvPr>
        </p:nvSpPr>
        <p:spPr>
          <a:xfrm>
            <a:off x="292597" y="474750"/>
            <a:ext cx="63903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94" name="Google Shape;94;p17"/>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95" name="Google Shape;95;p17"/>
          <p:cNvSpPr txBox="1"/>
          <p:nvPr>
            <p:ph idx="9"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96" name="Google Shape;96;p17"/>
          <p:cNvSpPr txBox="1"/>
          <p:nvPr>
            <p:ph idx="13"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97" name="Google Shape;97;p17"/>
          <p:cNvSpPr txBox="1"/>
          <p:nvPr>
            <p:ph idx="14" type="subTitle"/>
          </p:nvPr>
        </p:nvSpPr>
        <p:spPr>
          <a:xfrm>
            <a:off x="282950" y="2144530"/>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
        <p:nvSpPr>
          <p:cNvPr id="98" name="Google Shape;98;p17"/>
          <p:cNvSpPr txBox="1"/>
          <p:nvPr>
            <p:ph idx="15" type="subTitle"/>
          </p:nvPr>
        </p:nvSpPr>
        <p:spPr>
          <a:xfrm>
            <a:off x="2456213" y="2144530"/>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
        <p:nvSpPr>
          <p:cNvPr id="99" name="Google Shape;99;p17"/>
          <p:cNvSpPr txBox="1"/>
          <p:nvPr>
            <p:ph idx="16" type="subTitle"/>
          </p:nvPr>
        </p:nvSpPr>
        <p:spPr>
          <a:xfrm>
            <a:off x="4629025" y="2144530"/>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
        <p:nvSpPr>
          <p:cNvPr id="100" name="Google Shape;100;p17"/>
          <p:cNvSpPr txBox="1"/>
          <p:nvPr>
            <p:ph idx="17" type="subTitle"/>
          </p:nvPr>
        </p:nvSpPr>
        <p:spPr>
          <a:xfrm>
            <a:off x="6801875" y="2144530"/>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Alt 6 elements">
  <p:cSld name="BLANK_1_1_1_1_1_1_1_1_1_1_1_2_1">
    <p:bg>
      <p:bgPr>
        <a:solidFill>
          <a:schemeClr val="dk2"/>
        </a:solidFill>
      </p:bgPr>
    </p:bg>
    <p:spTree>
      <p:nvGrpSpPr>
        <p:cNvPr id="101" name="Shape 101"/>
        <p:cNvGrpSpPr/>
        <p:nvPr/>
      </p:nvGrpSpPr>
      <p:grpSpPr>
        <a:xfrm>
          <a:off x="0" y="0"/>
          <a:ext cx="0" cy="0"/>
          <a:chOff x="0" y="0"/>
          <a:chExt cx="0" cy="0"/>
        </a:xfrm>
      </p:grpSpPr>
      <p:pic>
        <p:nvPicPr>
          <p:cNvPr id="102" name="Google Shape;102;p18"/>
          <p:cNvPicPr preferRelativeResize="0"/>
          <p:nvPr/>
        </p:nvPicPr>
        <p:blipFill rotWithShape="1">
          <a:blip r:embed="rId2">
            <a:alphaModFix/>
          </a:blip>
          <a:srcRect b="31415" l="0" r="33444" t="12335"/>
          <a:stretch/>
        </p:blipFill>
        <p:spPr>
          <a:xfrm>
            <a:off x="3058325" y="0"/>
            <a:ext cx="6085676" cy="5143500"/>
          </a:xfrm>
          <a:prstGeom prst="rect">
            <a:avLst/>
          </a:prstGeom>
          <a:noFill/>
          <a:ln>
            <a:noFill/>
          </a:ln>
        </p:spPr>
      </p:pic>
      <p:sp>
        <p:nvSpPr>
          <p:cNvPr id="103" name="Google Shape;103;p18"/>
          <p:cNvSpPr txBox="1"/>
          <p:nvPr>
            <p:ph idx="1" type="body"/>
          </p:nvPr>
        </p:nvSpPr>
        <p:spPr>
          <a:xfrm>
            <a:off x="281050" y="2623225"/>
            <a:ext cx="1363500" cy="1323600"/>
          </a:xfrm>
          <a:prstGeom prst="rect">
            <a:avLst/>
          </a:prstGeom>
        </p:spPr>
        <p:txBody>
          <a:bodyPr anchorCtr="0" anchor="t" bIns="91425" lIns="137150" spcFirstLastPara="1" rIns="90250" wrap="square" tIns="91425">
            <a:noAutofit/>
          </a:bodyPr>
          <a:lstStyle>
            <a:lvl1pPr indent="-304800" lvl="0" marL="457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1pPr>
            <a:lvl2pPr indent="-304800" lvl="1" marL="914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2pPr>
            <a:lvl3pPr indent="-304800" lvl="2" marL="1371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3pPr>
            <a:lvl4pPr indent="-304800" lvl="3" marL="1828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4pPr>
            <a:lvl5pPr indent="-304800" lvl="4" marL="22860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5pPr>
            <a:lvl6pPr indent="-304800" lvl="5" marL="2743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6pPr>
            <a:lvl7pPr indent="-304800" lvl="6" marL="3200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7pPr>
            <a:lvl8pPr indent="-304800" lvl="7" marL="3657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8pPr>
            <a:lvl9pPr indent="-304800" lvl="8" marL="411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9pPr>
          </a:lstStyle>
          <a:p/>
        </p:txBody>
      </p:sp>
      <p:sp>
        <p:nvSpPr>
          <p:cNvPr id="104" name="Google Shape;104;p18"/>
          <p:cNvSpPr txBox="1"/>
          <p:nvPr>
            <p:ph idx="2" type="body"/>
          </p:nvPr>
        </p:nvSpPr>
        <p:spPr>
          <a:xfrm>
            <a:off x="1721100" y="2623225"/>
            <a:ext cx="1372500" cy="1323600"/>
          </a:xfrm>
          <a:prstGeom prst="rect">
            <a:avLst/>
          </a:prstGeom>
        </p:spPr>
        <p:txBody>
          <a:bodyPr anchorCtr="0" anchor="t" bIns="91425" lIns="137150" spcFirstLastPara="1" rIns="91425" wrap="square" tIns="91425">
            <a:noAutofit/>
          </a:bodyPr>
          <a:lstStyle>
            <a:lvl1pPr indent="-304800" lvl="0" marL="4572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1pPr>
            <a:lvl2pPr indent="-304800" lvl="1" marL="9144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2pPr>
            <a:lvl3pPr indent="-304800" lvl="2" marL="13716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3pPr>
            <a:lvl4pPr indent="-304800" lvl="3" marL="18288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4pPr>
            <a:lvl5pPr indent="-304800" lvl="4" marL="22860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5pPr>
            <a:lvl6pPr indent="-304800" lvl="5" marL="27432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6pPr>
            <a:lvl7pPr indent="-304800" lvl="6" marL="32004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7pPr>
            <a:lvl8pPr indent="-304800" lvl="7" marL="36576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8pPr>
            <a:lvl9pPr indent="-304800" lvl="8" marL="4114800">
              <a:lnSpc>
                <a:spcPct val="100000"/>
              </a:lnSpc>
              <a:spcBef>
                <a:spcPts val="0"/>
              </a:spcBef>
              <a:spcAft>
                <a:spcPts val="0"/>
              </a:spcAft>
              <a:buSzPts val="1200"/>
              <a:buFont typeface="Instrument Sans Medium"/>
              <a:buChar char="■"/>
              <a:defRPr sz="1200">
                <a:latin typeface="Instrument Sans Medium"/>
                <a:ea typeface="Instrument Sans Medium"/>
                <a:cs typeface="Instrument Sans Medium"/>
                <a:sym typeface="Instrument Sans Medium"/>
              </a:defRPr>
            </a:lvl9pPr>
          </a:lstStyle>
          <a:p/>
        </p:txBody>
      </p:sp>
      <p:sp>
        <p:nvSpPr>
          <p:cNvPr id="105" name="Google Shape;105;p18"/>
          <p:cNvSpPr txBox="1"/>
          <p:nvPr>
            <p:ph idx="3" type="body"/>
          </p:nvPr>
        </p:nvSpPr>
        <p:spPr>
          <a:xfrm>
            <a:off x="3166974" y="2623225"/>
            <a:ext cx="1372500" cy="1323600"/>
          </a:xfrm>
          <a:prstGeom prst="rect">
            <a:avLst/>
          </a:prstGeom>
        </p:spPr>
        <p:txBody>
          <a:bodyPr anchorCtr="0" anchor="t" bIns="91425" lIns="137150" spcFirstLastPara="1" rIns="91425" wrap="square" tIns="91425">
            <a:noAutofit/>
          </a:bodyPr>
          <a:lstStyle>
            <a:lvl1pPr indent="-304800" lvl="0" marL="457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1pPr>
            <a:lvl2pPr indent="-304800" lvl="1" marL="914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2pPr>
            <a:lvl3pPr indent="-304800" lvl="2" marL="1371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3pPr>
            <a:lvl4pPr indent="-304800" lvl="3" marL="1828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4pPr>
            <a:lvl5pPr indent="-304800" lvl="4" marL="22860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5pPr>
            <a:lvl6pPr indent="-304800" lvl="5" marL="2743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6pPr>
            <a:lvl7pPr indent="-304800" lvl="6" marL="3200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7pPr>
            <a:lvl8pPr indent="-304800" lvl="7" marL="3657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8pPr>
            <a:lvl9pPr indent="-304800" lvl="8" marL="411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9pPr>
          </a:lstStyle>
          <a:p/>
        </p:txBody>
      </p:sp>
      <p:sp>
        <p:nvSpPr>
          <p:cNvPr id="106" name="Google Shape;106;p18"/>
          <p:cNvSpPr txBox="1"/>
          <p:nvPr>
            <p:ph idx="4" type="body"/>
          </p:nvPr>
        </p:nvSpPr>
        <p:spPr>
          <a:xfrm>
            <a:off x="4608100" y="2623225"/>
            <a:ext cx="1372500" cy="1323600"/>
          </a:xfrm>
          <a:prstGeom prst="rect">
            <a:avLst/>
          </a:prstGeom>
        </p:spPr>
        <p:txBody>
          <a:bodyPr anchorCtr="0" anchor="t" bIns="91425" lIns="137150" spcFirstLastPara="1" rIns="91425" wrap="square" tIns="91425">
            <a:noAutofit/>
          </a:bodyPr>
          <a:lstStyle>
            <a:lvl1pPr indent="-304800" lvl="0" marL="457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1pPr>
            <a:lvl2pPr indent="-304800" lvl="1" marL="914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2pPr>
            <a:lvl3pPr indent="-304800" lvl="2" marL="1371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3pPr>
            <a:lvl4pPr indent="-304800" lvl="3" marL="1828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4pPr>
            <a:lvl5pPr indent="-304800" lvl="4" marL="22860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5pPr>
            <a:lvl6pPr indent="-304800" lvl="5" marL="2743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6pPr>
            <a:lvl7pPr indent="-304800" lvl="6" marL="3200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7pPr>
            <a:lvl8pPr indent="-304800" lvl="7" marL="3657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8pPr>
            <a:lvl9pPr indent="-304800" lvl="8" marL="411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9pPr>
          </a:lstStyle>
          <a:p/>
        </p:txBody>
      </p:sp>
      <p:sp>
        <p:nvSpPr>
          <p:cNvPr id="107" name="Google Shape;107;p18"/>
          <p:cNvSpPr txBox="1"/>
          <p:nvPr>
            <p:ph idx="5" type="body"/>
          </p:nvPr>
        </p:nvSpPr>
        <p:spPr>
          <a:xfrm>
            <a:off x="6053974" y="2623225"/>
            <a:ext cx="1372500" cy="1323600"/>
          </a:xfrm>
          <a:prstGeom prst="rect">
            <a:avLst/>
          </a:prstGeom>
        </p:spPr>
        <p:txBody>
          <a:bodyPr anchorCtr="0" anchor="t" bIns="91425" lIns="137150" spcFirstLastPara="1" rIns="91425" wrap="square" tIns="91425">
            <a:noAutofit/>
          </a:bodyPr>
          <a:lstStyle>
            <a:lvl1pPr indent="-304800" lvl="0" marL="457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1pPr>
            <a:lvl2pPr indent="-304800" lvl="1" marL="914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2pPr>
            <a:lvl3pPr indent="-304800" lvl="2" marL="1371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3pPr>
            <a:lvl4pPr indent="-304800" lvl="3" marL="1828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4pPr>
            <a:lvl5pPr indent="-304800" lvl="4" marL="22860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5pPr>
            <a:lvl6pPr indent="-304800" lvl="5" marL="2743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6pPr>
            <a:lvl7pPr indent="-304800" lvl="6" marL="3200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7pPr>
            <a:lvl8pPr indent="-304800" lvl="7" marL="3657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8pPr>
            <a:lvl9pPr indent="-304800" lvl="8" marL="411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9pPr>
          </a:lstStyle>
          <a:p/>
        </p:txBody>
      </p:sp>
      <p:sp>
        <p:nvSpPr>
          <p:cNvPr id="108" name="Google Shape;108;p18"/>
          <p:cNvSpPr txBox="1"/>
          <p:nvPr>
            <p:ph idx="6" type="body"/>
          </p:nvPr>
        </p:nvSpPr>
        <p:spPr>
          <a:xfrm>
            <a:off x="7495100" y="2623225"/>
            <a:ext cx="1372500" cy="1323600"/>
          </a:xfrm>
          <a:prstGeom prst="rect">
            <a:avLst/>
          </a:prstGeom>
        </p:spPr>
        <p:txBody>
          <a:bodyPr anchorCtr="0" anchor="t" bIns="91425" lIns="137150" spcFirstLastPara="1" rIns="91425" wrap="square" tIns="91425">
            <a:noAutofit/>
          </a:bodyPr>
          <a:lstStyle>
            <a:lvl1pPr indent="-304800" lvl="0" marL="457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1pPr>
            <a:lvl2pPr indent="-304800" lvl="1" marL="914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2pPr>
            <a:lvl3pPr indent="-304800" lvl="2" marL="1371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3pPr>
            <a:lvl4pPr indent="-304800" lvl="3" marL="1828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4pPr>
            <a:lvl5pPr indent="-304800" lvl="4" marL="22860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5pPr>
            <a:lvl6pPr indent="-304800" lvl="5" marL="27432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6pPr>
            <a:lvl7pPr indent="-304800" lvl="6" marL="32004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7pPr>
            <a:lvl8pPr indent="-304800" lvl="7" marL="36576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8pPr>
            <a:lvl9pPr indent="-304800" lvl="8" marL="4114800">
              <a:spcBef>
                <a:spcPts val="0"/>
              </a:spcBef>
              <a:spcAft>
                <a:spcPts val="0"/>
              </a:spcAft>
              <a:buClr>
                <a:schemeClr val="lt1"/>
              </a:buClr>
              <a:buSzPts val="1200"/>
              <a:buFont typeface="Instrument Sans Medium"/>
              <a:buChar char="■"/>
              <a:defRPr sz="1200">
                <a:latin typeface="Instrument Sans Medium"/>
                <a:ea typeface="Instrument Sans Medium"/>
                <a:cs typeface="Instrument Sans Medium"/>
                <a:sym typeface="Instrument Sans Medium"/>
              </a:defRPr>
            </a:lvl9pPr>
          </a:lstStyle>
          <a:p/>
        </p:txBody>
      </p:sp>
      <p:sp>
        <p:nvSpPr>
          <p:cNvPr id="109" name="Google Shape;109;p18"/>
          <p:cNvSpPr txBox="1"/>
          <p:nvPr>
            <p:ph type="title"/>
          </p:nvPr>
        </p:nvSpPr>
        <p:spPr>
          <a:xfrm>
            <a:off x="292597" y="474750"/>
            <a:ext cx="63903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110" name="Google Shape;110;p18"/>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5"/>
                </a:solidFill>
                <a:latin typeface="Instrument Sans"/>
                <a:ea typeface="Instrument Sans"/>
                <a:cs typeface="Instrument Sans"/>
                <a:sym typeface="Instrument Sans"/>
              </a:defRPr>
            </a:lvl1pPr>
            <a:lvl2pPr lvl="1" algn="r">
              <a:buNone/>
              <a:defRPr sz="700">
                <a:solidFill>
                  <a:schemeClr val="accent5"/>
                </a:solidFill>
                <a:latin typeface="Instrument Sans"/>
                <a:ea typeface="Instrument Sans"/>
                <a:cs typeface="Instrument Sans"/>
                <a:sym typeface="Instrument Sans"/>
              </a:defRPr>
            </a:lvl2pPr>
            <a:lvl3pPr lvl="2" algn="r">
              <a:buNone/>
              <a:defRPr sz="700">
                <a:solidFill>
                  <a:schemeClr val="accent5"/>
                </a:solidFill>
                <a:latin typeface="Instrument Sans"/>
                <a:ea typeface="Instrument Sans"/>
                <a:cs typeface="Instrument Sans"/>
                <a:sym typeface="Instrument Sans"/>
              </a:defRPr>
            </a:lvl3pPr>
            <a:lvl4pPr lvl="3" algn="r">
              <a:buNone/>
              <a:defRPr sz="700">
                <a:solidFill>
                  <a:schemeClr val="accent5"/>
                </a:solidFill>
                <a:latin typeface="Instrument Sans"/>
                <a:ea typeface="Instrument Sans"/>
                <a:cs typeface="Instrument Sans"/>
                <a:sym typeface="Instrument Sans"/>
              </a:defRPr>
            </a:lvl4pPr>
            <a:lvl5pPr lvl="4" algn="r">
              <a:buNone/>
              <a:defRPr sz="700">
                <a:solidFill>
                  <a:schemeClr val="accent5"/>
                </a:solidFill>
                <a:latin typeface="Instrument Sans"/>
                <a:ea typeface="Instrument Sans"/>
                <a:cs typeface="Instrument Sans"/>
                <a:sym typeface="Instrument Sans"/>
              </a:defRPr>
            </a:lvl5pPr>
            <a:lvl6pPr lvl="5" algn="r">
              <a:buNone/>
              <a:defRPr sz="700">
                <a:solidFill>
                  <a:schemeClr val="accent5"/>
                </a:solidFill>
                <a:latin typeface="Instrument Sans"/>
                <a:ea typeface="Instrument Sans"/>
                <a:cs typeface="Instrument Sans"/>
                <a:sym typeface="Instrument Sans"/>
              </a:defRPr>
            </a:lvl6pPr>
            <a:lvl7pPr lvl="6" algn="r">
              <a:buNone/>
              <a:defRPr sz="700">
                <a:solidFill>
                  <a:schemeClr val="accent5"/>
                </a:solidFill>
                <a:latin typeface="Instrument Sans"/>
                <a:ea typeface="Instrument Sans"/>
                <a:cs typeface="Instrument Sans"/>
                <a:sym typeface="Instrument Sans"/>
              </a:defRPr>
            </a:lvl7pPr>
            <a:lvl8pPr lvl="7" algn="r">
              <a:buNone/>
              <a:defRPr sz="700">
                <a:solidFill>
                  <a:schemeClr val="accent5"/>
                </a:solidFill>
                <a:latin typeface="Instrument Sans"/>
                <a:ea typeface="Instrument Sans"/>
                <a:cs typeface="Instrument Sans"/>
                <a:sym typeface="Instrument Sans"/>
              </a:defRPr>
            </a:lvl8pPr>
            <a:lvl9pPr lvl="8" algn="r">
              <a:buNone/>
              <a:defRPr sz="700">
                <a:solidFill>
                  <a:schemeClr val="accent5"/>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111" name="Google Shape;111;p18"/>
          <p:cNvSpPr txBox="1"/>
          <p:nvPr>
            <p:ph idx="7"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12" name="Google Shape;112;p18"/>
          <p:cNvSpPr txBox="1"/>
          <p:nvPr>
            <p:ph idx="8"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13" name="Google Shape;113;p18"/>
          <p:cNvSpPr txBox="1"/>
          <p:nvPr>
            <p:ph idx="9" type="subTitle"/>
          </p:nvPr>
        </p:nvSpPr>
        <p:spPr>
          <a:xfrm>
            <a:off x="282950" y="2148761"/>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
        <p:nvSpPr>
          <p:cNvPr id="114" name="Google Shape;114;p18"/>
          <p:cNvSpPr txBox="1"/>
          <p:nvPr>
            <p:ph idx="13" type="subTitle"/>
          </p:nvPr>
        </p:nvSpPr>
        <p:spPr>
          <a:xfrm>
            <a:off x="1724950" y="2148761"/>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
        <p:nvSpPr>
          <p:cNvPr id="115" name="Google Shape;115;p18"/>
          <p:cNvSpPr txBox="1"/>
          <p:nvPr>
            <p:ph idx="14" type="subTitle"/>
          </p:nvPr>
        </p:nvSpPr>
        <p:spPr>
          <a:xfrm>
            <a:off x="3166525" y="2148761"/>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
        <p:nvSpPr>
          <p:cNvPr id="116" name="Google Shape;116;p18"/>
          <p:cNvSpPr txBox="1"/>
          <p:nvPr>
            <p:ph idx="15" type="subTitle"/>
          </p:nvPr>
        </p:nvSpPr>
        <p:spPr>
          <a:xfrm>
            <a:off x="4607875" y="2148761"/>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
        <p:nvSpPr>
          <p:cNvPr id="117" name="Google Shape;117;p18"/>
          <p:cNvSpPr txBox="1"/>
          <p:nvPr>
            <p:ph idx="16" type="subTitle"/>
          </p:nvPr>
        </p:nvSpPr>
        <p:spPr>
          <a:xfrm>
            <a:off x="6049225" y="2148761"/>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
        <p:nvSpPr>
          <p:cNvPr id="118" name="Google Shape;118;p18"/>
          <p:cNvSpPr txBox="1"/>
          <p:nvPr>
            <p:ph idx="17" type="subTitle"/>
          </p:nvPr>
        </p:nvSpPr>
        <p:spPr>
          <a:xfrm>
            <a:off x="7490575" y="2148761"/>
            <a:ext cx="900900" cy="312600"/>
          </a:xfrm>
          <a:prstGeom prst="rect">
            <a:avLst/>
          </a:prstGeom>
          <a:noFill/>
        </p:spPr>
        <p:txBody>
          <a:bodyPr anchorCtr="0" anchor="t" bIns="91425" lIns="137150" spcFirstLastPara="1" rIns="91425" wrap="square" tIns="91425">
            <a:noAutofit/>
          </a:bodyPr>
          <a:lstStyle>
            <a:lvl1pPr lvl="0">
              <a:spcBef>
                <a:spcPts val="0"/>
              </a:spcBef>
              <a:spcAft>
                <a:spcPts val="0"/>
              </a:spcAft>
              <a:buClr>
                <a:schemeClr val="lt1"/>
              </a:buClr>
              <a:buSzPts val="1000"/>
              <a:buFont typeface="Instrument Sans Medium"/>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2pPr>
            <a:lvl3pPr lvl="2">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3pPr>
            <a:lvl4pPr lvl="3">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4pPr>
            <a:lvl5pPr lvl="4">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5pPr>
            <a:lvl6pPr lvl="5">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6pPr>
            <a:lvl7pPr lvl="6">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7pPr>
            <a:lvl8pPr lvl="7">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8pPr>
            <a:lvl9pPr lvl="8">
              <a:spcBef>
                <a:spcPts val="0"/>
              </a:spcBef>
              <a:spcAft>
                <a:spcPts val="0"/>
              </a:spcAft>
              <a:buClr>
                <a:schemeClr val="lt1"/>
              </a:buClr>
              <a:buSzPts val="1400"/>
              <a:buFont typeface="Instrument Sans Medium"/>
              <a:buNone/>
              <a:defRPr>
                <a:solidFill>
                  <a:schemeClr val="lt1"/>
                </a:solidFill>
                <a:latin typeface="Instrument Sans Medium"/>
                <a:ea typeface="Instrument Sans Medium"/>
                <a:cs typeface="Instrument Sans Medium"/>
                <a:sym typeface="Instrument Sans Medium"/>
              </a:defRPr>
            </a:lvl9pPr>
          </a:lstStyle>
          <a:p/>
        </p:txBody>
      </p:sp>
      <p:sp>
        <p:nvSpPr>
          <p:cNvPr id="119" name="Google Shape;119;p18"/>
          <p:cNvSpPr txBox="1"/>
          <p:nvPr>
            <p:ph idx="18" type="subTitle"/>
          </p:nvPr>
        </p:nvSpPr>
        <p:spPr>
          <a:xfrm>
            <a:off x="289100" y="4018750"/>
            <a:ext cx="13635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0" name="Google Shape;120;p18"/>
          <p:cNvSpPr txBox="1"/>
          <p:nvPr>
            <p:ph idx="19" type="subTitle"/>
          </p:nvPr>
        </p:nvSpPr>
        <p:spPr>
          <a:xfrm>
            <a:off x="1728038" y="4018750"/>
            <a:ext cx="13635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1" name="Google Shape;121;p18"/>
          <p:cNvSpPr txBox="1"/>
          <p:nvPr>
            <p:ph idx="20" type="subTitle"/>
          </p:nvPr>
        </p:nvSpPr>
        <p:spPr>
          <a:xfrm>
            <a:off x="3168063" y="4018750"/>
            <a:ext cx="13635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 name="Google Shape;122;p18"/>
          <p:cNvSpPr txBox="1"/>
          <p:nvPr>
            <p:ph idx="21" type="subTitle"/>
          </p:nvPr>
        </p:nvSpPr>
        <p:spPr>
          <a:xfrm>
            <a:off x="4608638" y="4018750"/>
            <a:ext cx="13635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3" name="Google Shape;123;p18"/>
          <p:cNvSpPr txBox="1"/>
          <p:nvPr>
            <p:ph idx="22" type="subTitle"/>
          </p:nvPr>
        </p:nvSpPr>
        <p:spPr>
          <a:xfrm>
            <a:off x="6051325" y="4018750"/>
            <a:ext cx="13635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4" name="Google Shape;124;p18"/>
          <p:cNvSpPr txBox="1"/>
          <p:nvPr>
            <p:ph idx="23" type="subTitle"/>
          </p:nvPr>
        </p:nvSpPr>
        <p:spPr>
          <a:xfrm>
            <a:off x="7490350" y="4018750"/>
            <a:ext cx="1363500" cy="498600"/>
          </a:xfrm>
          <a:prstGeom prst="rect">
            <a:avLst/>
          </a:prstGeom>
        </p:spPr>
        <p:txBody>
          <a:bodyPr anchorCtr="0" anchor="b" bIns="0" lIns="137150" spcFirstLastPara="1" rIns="137150" wrap="square" tIns="0">
            <a:noAutofit/>
          </a:bodyPr>
          <a:lstStyle>
            <a:lvl1pPr lvl="0">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s">
  <p:cSld name="BLANK_1_1_1_1_1_1_1_1_1_1_1_2_1_1">
    <p:bg>
      <p:bgPr>
        <a:solidFill>
          <a:schemeClr val="dk2"/>
        </a:solidFill>
      </p:bgPr>
    </p:bg>
    <p:spTree>
      <p:nvGrpSpPr>
        <p:cNvPr id="125" name="Shape 125"/>
        <p:cNvGrpSpPr/>
        <p:nvPr/>
      </p:nvGrpSpPr>
      <p:grpSpPr>
        <a:xfrm>
          <a:off x="0" y="0"/>
          <a:ext cx="0" cy="0"/>
          <a:chOff x="0" y="0"/>
          <a:chExt cx="0" cy="0"/>
        </a:xfrm>
      </p:grpSpPr>
      <p:sp>
        <p:nvSpPr>
          <p:cNvPr id="126" name="Google Shape;126;p19"/>
          <p:cNvSpPr txBox="1"/>
          <p:nvPr>
            <p:ph type="title"/>
          </p:nvPr>
        </p:nvSpPr>
        <p:spPr>
          <a:xfrm>
            <a:off x="292597" y="474750"/>
            <a:ext cx="63903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127" name="Google Shape;127;p19"/>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128" name="Google Shape;128;p19"/>
          <p:cNvSpPr/>
          <p:nvPr>
            <p:ph idx="2" type="pic"/>
          </p:nvPr>
        </p:nvSpPr>
        <p:spPr>
          <a:xfrm>
            <a:off x="477231" y="2396357"/>
            <a:ext cx="1243500" cy="1243500"/>
          </a:xfrm>
          <a:prstGeom prst="ellipse">
            <a:avLst/>
          </a:prstGeom>
          <a:noFill/>
          <a:ln>
            <a:noFill/>
          </a:ln>
        </p:spPr>
      </p:sp>
      <p:sp>
        <p:nvSpPr>
          <p:cNvPr id="129" name="Google Shape;129;p19"/>
          <p:cNvSpPr/>
          <p:nvPr>
            <p:ph idx="3" type="pic"/>
          </p:nvPr>
        </p:nvSpPr>
        <p:spPr>
          <a:xfrm>
            <a:off x="1867356" y="2396357"/>
            <a:ext cx="1243500" cy="1243500"/>
          </a:xfrm>
          <a:prstGeom prst="ellipse">
            <a:avLst/>
          </a:prstGeom>
          <a:noFill/>
          <a:ln>
            <a:noFill/>
          </a:ln>
        </p:spPr>
      </p:sp>
      <p:sp>
        <p:nvSpPr>
          <p:cNvPr id="130" name="Google Shape;130;p19"/>
          <p:cNvSpPr/>
          <p:nvPr>
            <p:ph idx="4" type="pic"/>
          </p:nvPr>
        </p:nvSpPr>
        <p:spPr>
          <a:xfrm>
            <a:off x="3257481" y="2396357"/>
            <a:ext cx="1243500" cy="1243500"/>
          </a:xfrm>
          <a:prstGeom prst="ellipse">
            <a:avLst/>
          </a:prstGeom>
          <a:noFill/>
          <a:ln>
            <a:noFill/>
          </a:ln>
        </p:spPr>
      </p:sp>
      <p:sp>
        <p:nvSpPr>
          <p:cNvPr id="131" name="Google Shape;131;p19"/>
          <p:cNvSpPr/>
          <p:nvPr>
            <p:ph idx="5" type="pic"/>
          </p:nvPr>
        </p:nvSpPr>
        <p:spPr>
          <a:xfrm>
            <a:off x="4647606" y="2396357"/>
            <a:ext cx="1243500" cy="1243500"/>
          </a:xfrm>
          <a:prstGeom prst="ellipse">
            <a:avLst/>
          </a:prstGeom>
          <a:noFill/>
          <a:ln>
            <a:noFill/>
          </a:ln>
        </p:spPr>
      </p:sp>
      <p:sp>
        <p:nvSpPr>
          <p:cNvPr id="132" name="Google Shape;132;p19"/>
          <p:cNvSpPr/>
          <p:nvPr>
            <p:ph idx="6" type="pic"/>
          </p:nvPr>
        </p:nvSpPr>
        <p:spPr>
          <a:xfrm>
            <a:off x="6037732" y="2396357"/>
            <a:ext cx="1243500" cy="1243500"/>
          </a:xfrm>
          <a:prstGeom prst="ellipse">
            <a:avLst/>
          </a:prstGeom>
          <a:noFill/>
          <a:ln>
            <a:noFill/>
          </a:ln>
        </p:spPr>
      </p:sp>
      <p:sp>
        <p:nvSpPr>
          <p:cNvPr id="133" name="Google Shape;133;p19"/>
          <p:cNvSpPr/>
          <p:nvPr>
            <p:ph idx="7" type="pic"/>
          </p:nvPr>
        </p:nvSpPr>
        <p:spPr>
          <a:xfrm>
            <a:off x="7427857" y="2396357"/>
            <a:ext cx="1243500" cy="1243500"/>
          </a:xfrm>
          <a:prstGeom prst="ellipse">
            <a:avLst/>
          </a:prstGeom>
          <a:noFill/>
          <a:ln>
            <a:noFill/>
          </a:ln>
        </p:spPr>
      </p:sp>
      <p:sp>
        <p:nvSpPr>
          <p:cNvPr id="134" name="Google Shape;134;p19"/>
          <p:cNvSpPr txBox="1"/>
          <p:nvPr>
            <p:ph idx="1" type="body"/>
          </p:nvPr>
        </p:nvSpPr>
        <p:spPr>
          <a:xfrm>
            <a:off x="475200" y="3765475"/>
            <a:ext cx="1243500" cy="585300"/>
          </a:xfrm>
          <a:prstGeom prst="rect">
            <a:avLst/>
          </a:prstGeom>
        </p:spPr>
        <p:txBody>
          <a:bodyPr anchorCtr="0" anchor="t" bIns="0" lIns="0" spcFirstLastPara="1" rIns="0" wrap="square" tIns="0">
            <a:noAutofit/>
          </a:bodyPr>
          <a:lstStyle>
            <a:lvl1pPr indent="-292100" lvl="0" marL="457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135" name="Google Shape;135;p19"/>
          <p:cNvSpPr txBox="1"/>
          <p:nvPr>
            <p:ph idx="8" type="body"/>
          </p:nvPr>
        </p:nvSpPr>
        <p:spPr>
          <a:xfrm>
            <a:off x="1865730" y="3765475"/>
            <a:ext cx="1243500" cy="585300"/>
          </a:xfrm>
          <a:prstGeom prst="rect">
            <a:avLst/>
          </a:prstGeom>
        </p:spPr>
        <p:txBody>
          <a:bodyPr anchorCtr="0" anchor="t" bIns="0" lIns="0" spcFirstLastPara="1" rIns="0" wrap="square" tIns="0">
            <a:noAutofit/>
          </a:bodyPr>
          <a:lstStyle>
            <a:lvl1pPr indent="-292100" lvl="0" marL="457200" algn="ctr">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1pPr>
            <a:lvl2pPr indent="-292100" lvl="1" marL="914400" algn="ctr">
              <a:spcBef>
                <a:spcPts val="800"/>
              </a:spcBef>
              <a:spcAft>
                <a:spcPts val="0"/>
              </a:spcAft>
              <a:buSzPts val="1000"/>
              <a:buFont typeface="Instrument Sans Medium"/>
              <a:buChar char="○"/>
              <a:defRPr>
                <a:latin typeface="Instrument Sans Medium"/>
                <a:ea typeface="Instrument Sans Medium"/>
                <a:cs typeface="Instrument Sans Medium"/>
                <a:sym typeface="Instrument Sans Medium"/>
              </a:defRPr>
            </a:lvl2pPr>
            <a:lvl3pPr indent="-292100" lvl="2" marL="1371600" algn="ctr">
              <a:spcBef>
                <a:spcPts val="800"/>
              </a:spcBef>
              <a:spcAft>
                <a:spcPts val="0"/>
              </a:spcAft>
              <a:buSzPts val="1000"/>
              <a:buFont typeface="Instrument Sans Medium"/>
              <a:buChar char="■"/>
              <a:defRPr>
                <a:latin typeface="Instrument Sans Medium"/>
                <a:ea typeface="Instrument Sans Medium"/>
                <a:cs typeface="Instrument Sans Medium"/>
                <a:sym typeface="Instrument Sans Medium"/>
              </a:defRPr>
            </a:lvl3pPr>
            <a:lvl4pPr indent="-292100" lvl="3" marL="1828800" algn="ctr">
              <a:spcBef>
                <a:spcPts val="800"/>
              </a:spcBef>
              <a:spcAft>
                <a:spcPts val="0"/>
              </a:spcAft>
              <a:buSzPts val="1000"/>
              <a:buFont typeface="Instrument Sans Medium"/>
              <a:buChar char="●"/>
              <a:defRPr>
                <a:latin typeface="Instrument Sans Medium"/>
                <a:ea typeface="Instrument Sans Medium"/>
                <a:cs typeface="Instrument Sans Medium"/>
                <a:sym typeface="Instrument Sans Medium"/>
              </a:defRPr>
            </a:lvl4pPr>
            <a:lvl5pPr indent="-292100" lvl="4" marL="2286000" algn="ctr">
              <a:spcBef>
                <a:spcPts val="800"/>
              </a:spcBef>
              <a:spcAft>
                <a:spcPts val="0"/>
              </a:spcAft>
              <a:buSzPts val="1000"/>
              <a:buFont typeface="Instrument Sans Medium"/>
              <a:buChar char="○"/>
              <a:defRPr>
                <a:latin typeface="Instrument Sans Medium"/>
                <a:ea typeface="Instrument Sans Medium"/>
                <a:cs typeface="Instrument Sans Medium"/>
                <a:sym typeface="Instrument Sans Medium"/>
              </a:defRPr>
            </a:lvl5pPr>
            <a:lvl6pPr indent="-292100" lvl="5" marL="2743200" algn="ctr">
              <a:spcBef>
                <a:spcPts val="800"/>
              </a:spcBef>
              <a:spcAft>
                <a:spcPts val="0"/>
              </a:spcAft>
              <a:buSzPts val="1000"/>
              <a:buFont typeface="Instrument Sans Medium"/>
              <a:buChar char="■"/>
              <a:defRPr>
                <a:latin typeface="Instrument Sans Medium"/>
                <a:ea typeface="Instrument Sans Medium"/>
                <a:cs typeface="Instrument Sans Medium"/>
                <a:sym typeface="Instrument Sans Medium"/>
              </a:defRPr>
            </a:lvl6pPr>
            <a:lvl7pPr indent="-292100" lvl="6" marL="3200400" algn="ctr">
              <a:spcBef>
                <a:spcPts val="800"/>
              </a:spcBef>
              <a:spcAft>
                <a:spcPts val="0"/>
              </a:spcAft>
              <a:buSzPts val="1000"/>
              <a:buFont typeface="Instrument Sans Medium"/>
              <a:buChar char="●"/>
              <a:defRPr>
                <a:latin typeface="Instrument Sans Medium"/>
                <a:ea typeface="Instrument Sans Medium"/>
                <a:cs typeface="Instrument Sans Medium"/>
                <a:sym typeface="Instrument Sans Medium"/>
              </a:defRPr>
            </a:lvl7pPr>
            <a:lvl8pPr indent="-292100" lvl="7" marL="3657600" algn="ctr">
              <a:spcBef>
                <a:spcPts val="800"/>
              </a:spcBef>
              <a:spcAft>
                <a:spcPts val="0"/>
              </a:spcAft>
              <a:buSzPts val="1000"/>
              <a:buFont typeface="Instrument Sans Medium"/>
              <a:buChar char="○"/>
              <a:defRPr>
                <a:latin typeface="Instrument Sans Medium"/>
                <a:ea typeface="Instrument Sans Medium"/>
                <a:cs typeface="Instrument Sans Medium"/>
                <a:sym typeface="Instrument Sans Medium"/>
              </a:defRPr>
            </a:lvl8pPr>
            <a:lvl9pPr indent="-292100" lvl="8" marL="4114800" algn="ctr">
              <a:spcBef>
                <a:spcPts val="800"/>
              </a:spcBef>
              <a:spcAft>
                <a:spcPts val="800"/>
              </a:spcAft>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136" name="Google Shape;136;p19"/>
          <p:cNvSpPr txBox="1"/>
          <p:nvPr>
            <p:ph idx="9" type="body"/>
          </p:nvPr>
        </p:nvSpPr>
        <p:spPr>
          <a:xfrm>
            <a:off x="3256260" y="3765475"/>
            <a:ext cx="1243500" cy="585300"/>
          </a:xfrm>
          <a:prstGeom prst="rect">
            <a:avLst/>
          </a:prstGeom>
        </p:spPr>
        <p:txBody>
          <a:bodyPr anchorCtr="0" anchor="t" bIns="0" lIns="0" spcFirstLastPara="1" rIns="0" wrap="square" tIns="0">
            <a:noAutofit/>
          </a:bodyPr>
          <a:lstStyle>
            <a:lvl1pPr indent="-292100" lvl="0" marL="457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137" name="Google Shape;137;p19"/>
          <p:cNvSpPr txBox="1"/>
          <p:nvPr>
            <p:ph idx="13" type="body"/>
          </p:nvPr>
        </p:nvSpPr>
        <p:spPr>
          <a:xfrm>
            <a:off x="4646790" y="3765475"/>
            <a:ext cx="1243500" cy="585300"/>
          </a:xfrm>
          <a:prstGeom prst="rect">
            <a:avLst/>
          </a:prstGeom>
        </p:spPr>
        <p:txBody>
          <a:bodyPr anchorCtr="0" anchor="t" bIns="0" lIns="0" spcFirstLastPara="1" rIns="0" wrap="square" tIns="0">
            <a:noAutofit/>
          </a:bodyPr>
          <a:lstStyle>
            <a:lvl1pPr indent="-292100" lvl="0" marL="457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138" name="Google Shape;138;p19"/>
          <p:cNvSpPr txBox="1"/>
          <p:nvPr>
            <p:ph idx="14" type="body"/>
          </p:nvPr>
        </p:nvSpPr>
        <p:spPr>
          <a:xfrm>
            <a:off x="6037320" y="3765475"/>
            <a:ext cx="1243500" cy="585300"/>
          </a:xfrm>
          <a:prstGeom prst="rect">
            <a:avLst/>
          </a:prstGeom>
        </p:spPr>
        <p:txBody>
          <a:bodyPr anchorCtr="0" anchor="t" bIns="0" lIns="0" spcFirstLastPara="1" rIns="0" wrap="square" tIns="0">
            <a:noAutofit/>
          </a:bodyPr>
          <a:lstStyle>
            <a:lvl1pPr indent="-292100" lvl="0" marL="457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139" name="Google Shape;139;p19"/>
          <p:cNvSpPr txBox="1"/>
          <p:nvPr>
            <p:ph idx="15" type="body"/>
          </p:nvPr>
        </p:nvSpPr>
        <p:spPr>
          <a:xfrm>
            <a:off x="7427850" y="3765475"/>
            <a:ext cx="1243500" cy="585300"/>
          </a:xfrm>
          <a:prstGeom prst="rect">
            <a:avLst/>
          </a:prstGeom>
        </p:spPr>
        <p:txBody>
          <a:bodyPr anchorCtr="0" anchor="t" bIns="0" lIns="0" spcFirstLastPara="1" rIns="0" wrap="square" tIns="0">
            <a:noAutofit/>
          </a:bodyPr>
          <a:lstStyle>
            <a:lvl1pPr indent="-292100" lvl="0" marL="457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lgn="ctr">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140" name="Google Shape;140;p19"/>
          <p:cNvSpPr txBox="1"/>
          <p:nvPr>
            <p:ph idx="16"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41" name="Google Shape;141;p19"/>
          <p:cNvSpPr txBox="1"/>
          <p:nvPr>
            <p:ph idx="17"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s 2">
  <p:cSld name="BLANK_1_1_1_1_1_1_1_1_1_1_1_2_1_1_1">
    <p:bg>
      <p:bgPr>
        <a:solidFill>
          <a:schemeClr val="lt2"/>
        </a:solidFill>
      </p:bgPr>
    </p:bg>
    <p:spTree>
      <p:nvGrpSpPr>
        <p:cNvPr id="142" name="Shape 142"/>
        <p:cNvGrpSpPr/>
        <p:nvPr/>
      </p:nvGrpSpPr>
      <p:grpSpPr>
        <a:xfrm>
          <a:off x="0" y="0"/>
          <a:ext cx="0" cy="0"/>
          <a:chOff x="0" y="0"/>
          <a:chExt cx="0" cy="0"/>
        </a:xfrm>
      </p:grpSpPr>
      <p:sp>
        <p:nvSpPr>
          <p:cNvPr id="143" name="Google Shape;143;p20"/>
          <p:cNvSpPr txBox="1"/>
          <p:nvPr>
            <p:ph type="title"/>
          </p:nvPr>
        </p:nvSpPr>
        <p:spPr>
          <a:xfrm>
            <a:off x="292597" y="474750"/>
            <a:ext cx="63903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144" name="Google Shape;144;p20"/>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145" name="Google Shape;145;p20"/>
          <p:cNvSpPr txBox="1"/>
          <p:nvPr>
            <p:ph idx="1" type="body"/>
          </p:nvPr>
        </p:nvSpPr>
        <p:spPr>
          <a:xfrm>
            <a:off x="282017" y="2832891"/>
            <a:ext cx="1307700" cy="5439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146" name="Google Shape;146;p20"/>
          <p:cNvSpPr txBox="1"/>
          <p:nvPr>
            <p:ph idx="2" type="body"/>
          </p:nvPr>
        </p:nvSpPr>
        <p:spPr>
          <a:xfrm>
            <a:off x="1735443" y="2832891"/>
            <a:ext cx="1307700" cy="543900"/>
          </a:xfrm>
          <a:prstGeom prst="rect">
            <a:avLst/>
          </a:prstGeom>
        </p:spPr>
        <p:txBody>
          <a:bodyPr anchorCtr="0" anchor="t" bIns="0" lIns="0" spcFirstLastPara="1" rIns="0" wrap="square" tIns="0">
            <a:noAutofit/>
          </a:bodyPr>
          <a:lstStyle>
            <a:lvl1pPr indent="-292100" lvl="0" marL="4572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1pPr>
            <a:lvl2pPr indent="-292100" lvl="1" marL="9144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2pPr>
            <a:lvl3pPr indent="-292100" lvl="2" marL="13716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3pPr>
            <a:lvl4pPr indent="-292100" lvl="3" marL="18288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4pPr>
            <a:lvl5pPr indent="-292100" lvl="4" marL="22860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5pPr>
            <a:lvl6pPr indent="-292100" lvl="5" marL="27432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6pPr>
            <a:lvl7pPr indent="-292100" lvl="6" marL="32004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7pPr>
            <a:lvl8pPr indent="-292100" lvl="7" marL="36576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8pPr>
            <a:lvl9pPr indent="-292100" lvl="8" marL="4114800">
              <a:lnSpc>
                <a:spcPct val="100000"/>
              </a:lnSpc>
              <a:spcBef>
                <a:spcPts val="0"/>
              </a:spcBef>
              <a:spcAft>
                <a:spcPts val="0"/>
              </a:spcAft>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147" name="Google Shape;147;p20"/>
          <p:cNvSpPr txBox="1"/>
          <p:nvPr>
            <p:ph idx="3" type="body"/>
          </p:nvPr>
        </p:nvSpPr>
        <p:spPr>
          <a:xfrm>
            <a:off x="3188870" y="2832891"/>
            <a:ext cx="1307700" cy="5439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148" name="Google Shape;148;p20"/>
          <p:cNvSpPr txBox="1"/>
          <p:nvPr>
            <p:ph idx="4" type="body"/>
          </p:nvPr>
        </p:nvSpPr>
        <p:spPr>
          <a:xfrm>
            <a:off x="4642297" y="2832891"/>
            <a:ext cx="1307700" cy="5439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149" name="Google Shape;149;p20"/>
          <p:cNvSpPr txBox="1"/>
          <p:nvPr>
            <p:ph idx="5" type="body"/>
          </p:nvPr>
        </p:nvSpPr>
        <p:spPr>
          <a:xfrm>
            <a:off x="6095723" y="2832891"/>
            <a:ext cx="1307700" cy="5439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150" name="Google Shape;150;p20"/>
          <p:cNvSpPr txBox="1"/>
          <p:nvPr>
            <p:ph idx="6" type="body"/>
          </p:nvPr>
        </p:nvSpPr>
        <p:spPr>
          <a:xfrm>
            <a:off x="7549150" y="2832891"/>
            <a:ext cx="1307700" cy="5439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1pPr>
            <a:lvl2pPr indent="-292100" lvl="1" marL="914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2pPr>
            <a:lvl3pPr indent="-292100" lvl="2" marL="1371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3pPr>
            <a:lvl4pPr indent="-292100" lvl="3" marL="1828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4pPr>
            <a:lvl5pPr indent="-292100" lvl="4" marL="22860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5pPr>
            <a:lvl6pPr indent="-292100" lvl="5" marL="27432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6pPr>
            <a:lvl7pPr indent="-292100" lvl="6" marL="32004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7pPr>
            <a:lvl8pPr indent="-292100" lvl="7" marL="36576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8pPr>
            <a:lvl9pPr indent="-292100" lvl="8" marL="4114800">
              <a:spcBef>
                <a:spcPts val="0"/>
              </a:spcBef>
              <a:spcAft>
                <a:spcPts val="0"/>
              </a:spcAft>
              <a:buClr>
                <a:schemeClr val="lt1"/>
              </a:buClr>
              <a:buSzPts val="1000"/>
              <a:buFont typeface="Instrument Sans Medium"/>
              <a:buChar char="■"/>
              <a:defRPr>
                <a:latin typeface="Instrument Sans Medium"/>
                <a:ea typeface="Instrument Sans Medium"/>
                <a:cs typeface="Instrument Sans Medium"/>
                <a:sym typeface="Instrument Sans Medium"/>
              </a:defRPr>
            </a:lvl9pPr>
          </a:lstStyle>
          <a:p/>
        </p:txBody>
      </p:sp>
      <p:sp>
        <p:nvSpPr>
          <p:cNvPr id="151" name="Google Shape;151;p20"/>
          <p:cNvSpPr txBox="1"/>
          <p:nvPr>
            <p:ph idx="7"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52" name="Google Shape;152;p20"/>
          <p:cNvSpPr txBox="1"/>
          <p:nvPr>
            <p:ph idx="8"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53" name="Google Shape;153;p20"/>
          <p:cNvSpPr/>
          <p:nvPr>
            <p:ph idx="9" type="pic"/>
          </p:nvPr>
        </p:nvSpPr>
        <p:spPr>
          <a:xfrm>
            <a:off x="282017" y="1446074"/>
            <a:ext cx="1307700" cy="1307700"/>
          </a:xfrm>
          <a:prstGeom prst="roundRect">
            <a:avLst>
              <a:gd fmla="val 16667" name="adj"/>
            </a:avLst>
          </a:prstGeom>
          <a:noFill/>
          <a:ln>
            <a:noFill/>
          </a:ln>
        </p:spPr>
      </p:sp>
      <p:sp>
        <p:nvSpPr>
          <p:cNvPr id="154" name="Google Shape;154;p20"/>
          <p:cNvSpPr/>
          <p:nvPr>
            <p:ph idx="13" type="pic"/>
          </p:nvPr>
        </p:nvSpPr>
        <p:spPr>
          <a:xfrm>
            <a:off x="1735443" y="1446074"/>
            <a:ext cx="1307700" cy="1307700"/>
          </a:xfrm>
          <a:prstGeom prst="roundRect">
            <a:avLst>
              <a:gd fmla="val 16667" name="adj"/>
            </a:avLst>
          </a:prstGeom>
          <a:noFill/>
          <a:ln>
            <a:noFill/>
          </a:ln>
        </p:spPr>
      </p:sp>
      <p:sp>
        <p:nvSpPr>
          <p:cNvPr id="155" name="Google Shape;155;p20"/>
          <p:cNvSpPr/>
          <p:nvPr>
            <p:ph idx="14" type="pic"/>
          </p:nvPr>
        </p:nvSpPr>
        <p:spPr>
          <a:xfrm>
            <a:off x="3188870" y="1446074"/>
            <a:ext cx="1307700" cy="1307700"/>
          </a:xfrm>
          <a:prstGeom prst="roundRect">
            <a:avLst>
              <a:gd fmla="val 16667" name="adj"/>
            </a:avLst>
          </a:prstGeom>
          <a:noFill/>
          <a:ln>
            <a:noFill/>
          </a:ln>
        </p:spPr>
      </p:sp>
      <p:sp>
        <p:nvSpPr>
          <p:cNvPr id="156" name="Google Shape;156;p20"/>
          <p:cNvSpPr/>
          <p:nvPr>
            <p:ph idx="15" type="pic"/>
          </p:nvPr>
        </p:nvSpPr>
        <p:spPr>
          <a:xfrm>
            <a:off x="4642297" y="1446074"/>
            <a:ext cx="1307700" cy="1307700"/>
          </a:xfrm>
          <a:prstGeom prst="roundRect">
            <a:avLst>
              <a:gd fmla="val 16667" name="adj"/>
            </a:avLst>
          </a:prstGeom>
          <a:noFill/>
          <a:ln>
            <a:noFill/>
          </a:ln>
        </p:spPr>
      </p:sp>
      <p:sp>
        <p:nvSpPr>
          <p:cNvPr id="157" name="Google Shape;157;p20"/>
          <p:cNvSpPr/>
          <p:nvPr>
            <p:ph idx="16" type="pic"/>
          </p:nvPr>
        </p:nvSpPr>
        <p:spPr>
          <a:xfrm>
            <a:off x="6095723" y="1446074"/>
            <a:ext cx="1307700" cy="1307700"/>
          </a:xfrm>
          <a:prstGeom prst="roundRect">
            <a:avLst>
              <a:gd fmla="val 16667" name="adj"/>
            </a:avLst>
          </a:prstGeom>
          <a:noFill/>
          <a:ln>
            <a:noFill/>
          </a:ln>
        </p:spPr>
      </p:sp>
      <p:sp>
        <p:nvSpPr>
          <p:cNvPr id="158" name="Google Shape;158;p20"/>
          <p:cNvSpPr/>
          <p:nvPr>
            <p:ph idx="17" type="pic"/>
          </p:nvPr>
        </p:nvSpPr>
        <p:spPr>
          <a:xfrm>
            <a:off x="7549150" y="1446074"/>
            <a:ext cx="1307700" cy="1307700"/>
          </a:xfrm>
          <a:prstGeom prst="roundRect">
            <a:avLst>
              <a:gd fmla="val 16667" name="adj"/>
            </a:avLst>
          </a:prstGeom>
          <a:noFill/>
          <a:ln>
            <a:noFill/>
          </a:ln>
        </p:spPr>
      </p:sp>
      <p:sp>
        <p:nvSpPr>
          <p:cNvPr id="159" name="Google Shape;159;p20"/>
          <p:cNvSpPr txBox="1"/>
          <p:nvPr>
            <p:ph idx="18" type="body"/>
          </p:nvPr>
        </p:nvSpPr>
        <p:spPr>
          <a:xfrm>
            <a:off x="279292" y="3564958"/>
            <a:ext cx="1307700" cy="1082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160" name="Google Shape;160;p20"/>
          <p:cNvSpPr txBox="1"/>
          <p:nvPr>
            <p:ph idx="19" type="body"/>
          </p:nvPr>
        </p:nvSpPr>
        <p:spPr>
          <a:xfrm>
            <a:off x="1732718" y="3564958"/>
            <a:ext cx="1307700" cy="1082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161" name="Google Shape;161;p20"/>
          <p:cNvSpPr txBox="1"/>
          <p:nvPr>
            <p:ph idx="20" type="body"/>
          </p:nvPr>
        </p:nvSpPr>
        <p:spPr>
          <a:xfrm>
            <a:off x="3186145" y="3564958"/>
            <a:ext cx="1307700" cy="1082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162" name="Google Shape;162;p20"/>
          <p:cNvSpPr txBox="1"/>
          <p:nvPr>
            <p:ph idx="21" type="body"/>
          </p:nvPr>
        </p:nvSpPr>
        <p:spPr>
          <a:xfrm>
            <a:off x="4639572" y="3564958"/>
            <a:ext cx="1307700" cy="1082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163" name="Google Shape;163;p20"/>
          <p:cNvSpPr txBox="1"/>
          <p:nvPr>
            <p:ph idx="22" type="body"/>
          </p:nvPr>
        </p:nvSpPr>
        <p:spPr>
          <a:xfrm>
            <a:off x="6092998" y="3564958"/>
            <a:ext cx="1307700" cy="1082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164" name="Google Shape;164;p20"/>
          <p:cNvSpPr txBox="1"/>
          <p:nvPr>
            <p:ph idx="23" type="body"/>
          </p:nvPr>
        </p:nvSpPr>
        <p:spPr>
          <a:xfrm>
            <a:off x="7546425" y="3564958"/>
            <a:ext cx="1307700" cy="10827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statement 1">
  <p:cSld name="CUSTOM_4_1">
    <p:bg>
      <p:bgPr>
        <a:blipFill>
          <a:blip r:embed="rId2">
            <a:alphaModFix/>
          </a:blip>
          <a:stretch>
            <a:fillRect/>
          </a:stretch>
        </a:blipFill>
      </p:bgPr>
    </p:bg>
    <p:spTree>
      <p:nvGrpSpPr>
        <p:cNvPr id="165" name="Shape 165"/>
        <p:cNvGrpSpPr/>
        <p:nvPr/>
      </p:nvGrpSpPr>
      <p:grpSpPr>
        <a:xfrm>
          <a:off x="0" y="0"/>
          <a:ext cx="0" cy="0"/>
          <a:chOff x="0" y="0"/>
          <a:chExt cx="0" cy="0"/>
        </a:xfrm>
      </p:grpSpPr>
      <p:sp>
        <p:nvSpPr>
          <p:cNvPr id="166" name="Google Shape;166;p21"/>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67" name="Google Shape;167;p21"/>
          <p:cNvSpPr txBox="1"/>
          <p:nvPr>
            <p:ph idx="2"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68" name="Google Shape;168;p21"/>
          <p:cNvSpPr txBox="1"/>
          <p:nvPr>
            <p:ph idx="3" type="body"/>
          </p:nvPr>
        </p:nvSpPr>
        <p:spPr>
          <a:xfrm>
            <a:off x="360300" y="2181900"/>
            <a:ext cx="8496600" cy="2486700"/>
          </a:xfrm>
          <a:prstGeom prst="rect">
            <a:avLst/>
          </a:prstGeom>
        </p:spPr>
        <p:txBody>
          <a:bodyPr anchorCtr="0" anchor="b" bIns="0" lIns="0" spcFirstLastPara="1" rIns="0" wrap="square" tIns="0">
            <a:noAutofit/>
          </a:bodyPr>
          <a:lstStyle>
            <a:lvl1pPr indent="-228600" lvl="0" marL="457200">
              <a:lnSpc>
                <a:spcPct val="85000"/>
              </a:lnSpc>
              <a:spcBef>
                <a:spcPts val="0"/>
              </a:spcBef>
              <a:spcAft>
                <a:spcPts val="0"/>
              </a:spcAft>
              <a:buNone/>
              <a:defRPr sz="3600"/>
            </a:lvl1pPr>
            <a:lvl2pPr indent="-228600" lvl="1" marL="914400">
              <a:lnSpc>
                <a:spcPct val="85000"/>
              </a:lnSpc>
              <a:spcBef>
                <a:spcPts val="0"/>
              </a:spcBef>
              <a:spcAft>
                <a:spcPts val="0"/>
              </a:spcAft>
              <a:buNone/>
              <a:defRPr sz="3600"/>
            </a:lvl2pPr>
            <a:lvl3pPr indent="-228600" lvl="2" marL="1371600">
              <a:lnSpc>
                <a:spcPct val="85000"/>
              </a:lnSpc>
              <a:spcBef>
                <a:spcPts val="0"/>
              </a:spcBef>
              <a:spcAft>
                <a:spcPts val="0"/>
              </a:spcAft>
              <a:buNone/>
              <a:defRPr sz="3600"/>
            </a:lvl3pPr>
            <a:lvl4pPr indent="-228600" lvl="3" marL="1828800">
              <a:lnSpc>
                <a:spcPct val="85000"/>
              </a:lnSpc>
              <a:spcBef>
                <a:spcPts val="0"/>
              </a:spcBef>
              <a:spcAft>
                <a:spcPts val="0"/>
              </a:spcAft>
              <a:buNone/>
              <a:defRPr sz="3600"/>
            </a:lvl4pPr>
            <a:lvl5pPr indent="-228600" lvl="4" marL="2286000">
              <a:lnSpc>
                <a:spcPct val="85000"/>
              </a:lnSpc>
              <a:spcBef>
                <a:spcPts val="0"/>
              </a:spcBef>
              <a:spcAft>
                <a:spcPts val="0"/>
              </a:spcAft>
              <a:buNone/>
              <a:defRPr sz="3600"/>
            </a:lvl5pPr>
            <a:lvl6pPr indent="-228600" lvl="5" marL="2743200">
              <a:lnSpc>
                <a:spcPct val="85000"/>
              </a:lnSpc>
              <a:spcBef>
                <a:spcPts val="0"/>
              </a:spcBef>
              <a:spcAft>
                <a:spcPts val="0"/>
              </a:spcAft>
              <a:buNone/>
              <a:defRPr sz="3600"/>
            </a:lvl6pPr>
            <a:lvl7pPr indent="-228600" lvl="6" marL="3200400">
              <a:lnSpc>
                <a:spcPct val="85000"/>
              </a:lnSpc>
              <a:spcBef>
                <a:spcPts val="0"/>
              </a:spcBef>
              <a:spcAft>
                <a:spcPts val="0"/>
              </a:spcAft>
              <a:buNone/>
              <a:defRPr sz="3600"/>
            </a:lvl7pPr>
            <a:lvl8pPr indent="-228600" lvl="7" marL="3657600">
              <a:lnSpc>
                <a:spcPct val="85000"/>
              </a:lnSpc>
              <a:spcBef>
                <a:spcPts val="0"/>
              </a:spcBef>
              <a:spcAft>
                <a:spcPts val="0"/>
              </a:spcAft>
              <a:buNone/>
              <a:defRPr sz="3600"/>
            </a:lvl8pPr>
            <a:lvl9pPr indent="-228600" lvl="8" marL="4114800">
              <a:lnSpc>
                <a:spcPct val="85000"/>
              </a:lnSpc>
              <a:spcBef>
                <a:spcPts val="0"/>
              </a:spcBef>
              <a:spcAft>
                <a:spcPts val="0"/>
              </a:spcAft>
              <a:buNone/>
              <a:defRPr sz="3600"/>
            </a:lvl9pPr>
          </a:lstStyle>
          <a:p/>
        </p:txBody>
      </p:sp>
      <p:sp>
        <p:nvSpPr>
          <p:cNvPr id="169" name="Google Shape;169;p21"/>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ALT 1">
  <p:cSld name="BLANK_1_1_1_2">
    <p:bg>
      <p:bgPr>
        <a:blipFill>
          <a:blip r:embed="rId2">
            <a:alphaModFix/>
          </a:blip>
          <a:stretch>
            <a:fillRect/>
          </a:stretch>
        </a:blipFill>
      </p:bgPr>
    </p:bg>
    <p:spTree>
      <p:nvGrpSpPr>
        <p:cNvPr id="170" name="Shape 170"/>
        <p:cNvGrpSpPr/>
        <p:nvPr/>
      </p:nvGrpSpPr>
      <p:grpSpPr>
        <a:xfrm>
          <a:off x="0" y="0"/>
          <a:ext cx="0" cy="0"/>
          <a:chOff x="0" y="0"/>
          <a:chExt cx="0" cy="0"/>
        </a:xfrm>
      </p:grpSpPr>
      <p:sp>
        <p:nvSpPr>
          <p:cNvPr id="171" name="Google Shape;171;p22"/>
          <p:cNvSpPr txBox="1"/>
          <p:nvPr>
            <p:ph type="title"/>
          </p:nvPr>
        </p:nvSpPr>
        <p:spPr>
          <a:xfrm>
            <a:off x="284700" y="474750"/>
            <a:ext cx="4227300" cy="965400"/>
          </a:xfrm>
          <a:prstGeom prst="rect">
            <a:avLst/>
          </a:prstGeom>
        </p:spPr>
        <p:txBody>
          <a:bodyPr anchorCtr="0" anchor="b" bIns="0" lIns="0" spcFirstLastPara="1" rIns="91425" wrap="square" tIns="0">
            <a:noAutofit/>
          </a:bodyPr>
          <a:lstStyle>
            <a:lvl1pPr lvl="0">
              <a:lnSpc>
                <a:spcPct val="90000"/>
              </a:lnSpc>
              <a:spcBef>
                <a:spcPts val="0"/>
              </a:spcBef>
              <a:spcAft>
                <a:spcPts val="0"/>
              </a:spcAft>
              <a:buNone/>
              <a:defRPr sz="3000"/>
            </a:lvl1pPr>
            <a:lvl2pPr lvl="1">
              <a:lnSpc>
                <a:spcPct val="115000"/>
              </a:lnSpc>
              <a:spcBef>
                <a:spcPts val="0"/>
              </a:spcBef>
              <a:spcAft>
                <a:spcPts val="0"/>
              </a:spcAft>
              <a:buNone/>
              <a:defRPr sz="3000"/>
            </a:lvl2pPr>
            <a:lvl3pPr lvl="2">
              <a:lnSpc>
                <a:spcPct val="115000"/>
              </a:lnSpc>
              <a:spcBef>
                <a:spcPts val="0"/>
              </a:spcBef>
              <a:spcAft>
                <a:spcPts val="0"/>
              </a:spcAft>
              <a:buNone/>
              <a:defRPr sz="3000"/>
            </a:lvl3pPr>
            <a:lvl4pPr lvl="3">
              <a:lnSpc>
                <a:spcPct val="115000"/>
              </a:lnSpc>
              <a:spcBef>
                <a:spcPts val="0"/>
              </a:spcBef>
              <a:spcAft>
                <a:spcPts val="0"/>
              </a:spcAft>
              <a:buNone/>
              <a:defRPr sz="3000"/>
            </a:lvl4pPr>
            <a:lvl5pPr lvl="4">
              <a:lnSpc>
                <a:spcPct val="115000"/>
              </a:lnSpc>
              <a:spcBef>
                <a:spcPts val="0"/>
              </a:spcBef>
              <a:spcAft>
                <a:spcPts val="0"/>
              </a:spcAft>
              <a:buNone/>
              <a:defRPr sz="3000"/>
            </a:lvl5pPr>
            <a:lvl6pPr lvl="5">
              <a:lnSpc>
                <a:spcPct val="115000"/>
              </a:lnSpc>
              <a:spcBef>
                <a:spcPts val="0"/>
              </a:spcBef>
              <a:spcAft>
                <a:spcPts val="0"/>
              </a:spcAft>
              <a:buNone/>
              <a:defRPr sz="3000"/>
            </a:lvl6pPr>
            <a:lvl7pPr lvl="6">
              <a:lnSpc>
                <a:spcPct val="115000"/>
              </a:lnSpc>
              <a:spcBef>
                <a:spcPts val="0"/>
              </a:spcBef>
              <a:spcAft>
                <a:spcPts val="0"/>
              </a:spcAft>
              <a:buNone/>
              <a:defRPr sz="3000"/>
            </a:lvl7pPr>
            <a:lvl8pPr lvl="7">
              <a:lnSpc>
                <a:spcPct val="115000"/>
              </a:lnSpc>
              <a:spcBef>
                <a:spcPts val="0"/>
              </a:spcBef>
              <a:spcAft>
                <a:spcPts val="0"/>
              </a:spcAft>
              <a:buNone/>
              <a:defRPr sz="3000"/>
            </a:lvl8pPr>
            <a:lvl9pPr lvl="8">
              <a:lnSpc>
                <a:spcPct val="115000"/>
              </a:lnSpc>
              <a:spcBef>
                <a:spcPts val="0"/>
              </a:spcBef>
              <a:spcAft>
                <a:spcPts val="0"/>
              </a:spcAft>
              <a:buNone/>
              <a:defRPr sz="3000"/>
            </a:lvl9pPr>
          </a:lstStyle>
          <a:p/>
        </p:txBody>
      </p:sp>
      <p:sp>
        <p:nvSpPr>
          <p:cNvPr id="172" name="Google Shape;172;p22"/>
          <p:cNvSpPr/>
          <p:nvPr>
            <p:ph idx="2" type="pic"/>
          </p:nvPr>
        </p:nvSpPr>
        <p:spPr>
          <a:xfrm>
            <a:off x="4629600" y="474750"/>
            <a:ext cx="4227300" cy="4194000"/>
          </a:xfrm>
          <a:prstGeom prst="roundRect">
            <a:avLst>
              <a:gd fmla="val 5294" name="adj"/>
            </a:avLst>
          </a:prstGeom>
          <a:noFill/>
          <a:ln>
            <a:noFill/>
          </a:ln>
        </p:spPr>
      </p:sp>
      <p:sp>
        <p:nvSpPr>
          <p:cNvPr id="173" name="Google Shape;173;p22"/>
          <p:cNvSpPr txBox="1"/>
          <p:nvPr>
            <p:ph idx="1" type="body"/>
          </p:nvPr>
        </p:nvSpPr>
        <p:spPr>
          <a:xfrm>
            <a:off x="284700" y="3065325"/>
            <a:ext cx="2772600" cy="1603200"/>
          </a:xfrm>
          <a:prstGeom prst="rect">
            <a:avLst/>
          </a:prstGeom>
        </p:spPr>
        <p:txBody>
          <a:bodyPr anchorCtr="0" anchor="b" bIns="0" lIns="0" spcFirstLastPara="1" rIns="0" wrap="square" tIns="0">
            <a:noAutofit/>
          </a:bodyPr>
          <a:lstStyle>
            <a:lvl1pPr indent="-304800" lvl="0" marL="457200">
              <a:spcBef>
                <a:spcPts val="0"/>
              </a:spcBef>
              <a:spcAft>
                <a:spcPts val="0"/>
              </a:spcAft>
              <a:buClr>
                <a:schemeClr val="lt1"/>
              </a:buClr>
              <a:buSzPts val="1200"/>
              <a:buChar char="●"/>
              <a:defRPr sz="1200"/>
            </a:lvl1pPr>
            <a:lvl2pPr indent="-304800" lvl="1" marL="914400">
              <a:spcBef>
                <a:spcPts val="800"/>
              </a:spcBef>
              <a:spcAft>
                <a:spcPts val="0"/>
              </a:spcAft>
              <a:buClr>
                <a:schemeClr val="lt1"/>
              </a:buClr>
              <a:buSzPts val="1200"/>
              <a:buChar char="○"/>
              <a:defRPr sz="1200"/>
            </a:lvl2pPr>
            <a:lvl3pPr indent="-304800" lvl="2" marL="1371600">
              <a:spcBef>
                <a:spcPts val="800"/>
              </a:spcBef>
              <a:spcAft>
                <a:spcPts val="0"/>
              </a:spcAft>
              <a:buClr>
                <a:schemeClr val="lt1"/>
              </a:buClr>
              <a:buSzPts val="1200"/>
              <a:buChar char="■"/>
              <a:defRPr sz="1200"/>
            </a:lvl3pPr>
            <a:lvl4pPr indent="-304800" lvl="3" marL="1828800">
              <a:spcBef>
                <a:spcPts val="800"/>
              </a:spcBef>
              <a:spcAft>
                <a:spcPts val="0"/>
              </a:spcAft>
              <a:buClr>
                <a:schemeClr val="lt1"/>
              </a:buClr>
              <a:buSzPts val="1200"/>
              <a:buChar char="●"/>
              <a:defRPr sz="1200"/>
            </a:lvl4pPr>
            <a:lvl5pPr indent="-304800" lvl="4" marL="2286000">
              <a:spcBef>
                <a:spcPts val="800"/>
              </a:spcBef>
              <a:spcAft>
                <a:spcPts val="0"/>
              </a:spcAft>
              <a:buClr>
                <a:schemeClr val="lt1"/>
              </a:buClr>
              <a:buSzPts val="1200"/>
              <a:buChar char="○"/>
              <a:defRPr sz="1200"/>
            </a:lvl5pPr>
            <a:lvl6pPr indent="-304800" lvl="5" marL="2743200">
              <a:spcBef>
                <a:spcPts val="800"/>
              </a:spcBef>
              <a:spcAft>
                <a:spcPts val="0"/>
              </a:spcAft>
              <a:buClr>
                <a:schemeClr val="lt1"/>
              </a:buClr>
              <a:buSzPts val="1200"/>
              <a:buChar char="■"/>
              <a:defRPr sz="1200"/>
            </a:lvl6pPr>
            <a:lvl7pPr indent="-304800" lvl="6" marL="3200400">
              <a:spcBef>
                <a:spcPts val="800"/>
              </a:spcBef>
              <a:spcAft>
                <a:spcPts val="0"/>
              </a:spcAft>
              <a:buClr>
                <a:schemeClr val="lt1"/>
              </a:buClr>
              <a:buSzPts val="1200"/>
              <a:buChar char="●"/>
              <a:defRPr sz="1200"/>
            </a:lvl7pPr>
            <a:lvl8pPr indent="-304800" lvl="7" marL="3657600">
              <a:spcBef>
                <a:spcPts val="800"/>
              </a:spcBef>
              <a:spcAft>
                <a:spcPts val="0"/>
              </a:spcAft>
              <a:buClr>
                <a:schemeClr val="lt1"/>
              </a:buClr>
              <a:buSzPts val="1200"/>
              <a:buChar char="○"/>
              <a:defRPr sz="1200"/>
            </a:lvl8pPr>
            <a:lvl9pPr indent="-304800" lvl="8" marL="4114800">
              <a:spcBef>
                <a:spcPts val="800"/>
              </a:spcBef>
              <a:spcAft>
                <a:spcPts val="800"/>
              </a:spcAft>
              <a:buClr>
                <a:schemeClr val="lt1"/>
              </a:buClr>
              <a:buSzPts val="1200"/>
              <a:buChar char="■"/>
              <a:defRPr sz="1200"/>
            </a:lvl9pPr>
          </a:lstStyle>
          <a:p/>
        </p:txBody>
      </p:sp>
      <p:sp>
        <p:nvSpPr>
          <p:cNvPr id="174" name="Google Shape;174;p22"/>
          <p:cNvSpPr txBox="1"/>
          <p:nvPr>
            <p:ph idx="3"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75" name="Google Shape;175;p22"/>
          <p:cNvSpPr txBox="1"/>
          <p:nvPr>
            <p:ph idx="4"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76" name="Google Shape;176;p22"/>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ALT 2">
  <p:cSld name="BLANK_1_1_1_2_3_1">
    <p:bg>
      <p:bgPr>
        <a:blipFill>
          <a:blip r:embed="rId2">
            <a:alphaModFix/>
          </a:blip>
          <a:stretch>
            <a:fillRect/>
          </a:stretch>
        </a:blipFill>
      </p:bgPr>
    </p:bg>
    <p:spTree>
      <p:nvGrpSpPr>
        <p:cNvPr id="177" name="Shape 177"/>
        <p:cNvGrpSpPr/>
        <p:nvPr/>
      </p:nvGrpSpPr>
      <p:grpSpPr>
        <a:xfrm>
          <a:off x="0" y="0"/>
          <a:ext cx="0" cy="0"/>
          <a:chOff x="0" y="0"/>
          <a:chExt cx="0" cy="0"/>
        </a:xfrm>
      </p:grpSpPr>
      <p:sp>
        <p:nvSpPr>
          <p:cNvPr id="178" name="Google Shape;178;p23"/>
          <p:cNvSpPr/>
          <p:nvPr>
            <p:ph idx="2" type="pic"/>
          </p:nvPr>
        </p:nvSpPr>
        <p:spPr>
          <a:xfrm>
            <a:off x="4629600" y="474750"/>
            <a:ext cx="4227300" cy="4194000"/>
          </a:xfrm>
          <a:prstGeom prst="roundRect">
            <a:avLst>
              <a:gd fmla="val 10510" name="adj"/>
            </a:avLst>
          </a:prstGeom>
          <a:noFill/>
          <a:ln>
            <a:noFill/>
          </a:ln>
        </p:spPr>
      </p:sp>
      <p:sp>
        <p:nvSpPr>
          <p:cNvPr id="179" name="Google Shape;179;p23"/>
          <p:cNvSpPr txBox="1"/>
          <p:nvPr>
            <p:ph idx="1" type="body"/>
          </p:nvPr>
        </p:nvSpPr>
        <p:spPr>
          <a:xfrm>
            <a:off x="284700" y="1440225"/>
            <a:ext cx="2772600" cy="1603200"/>
          </a:xfrm>
          <a:prstGeom prst="rect">
            <a:avLst/>
          </a:prstGeom>
        </p:spPr>
        <p:txBody>
          <a:bodyPr anchorCtr="0" anchor="t" bIns="0" lIns="0" spcFirstLastPara="1" rIns="0"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80" name="Google Shape;180;p23"/>
          <p:cNvSpPr txBox="1"/>
          <p:nvPr>
            <p:ph idx="3"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81" name="Google Shape;181;p23"/>
          <p:cNvSpPr txBox="1"/>
          <p:nvPr>
            <p:ph idx="4"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82" name="Google Shape;182;p23"/>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183" name="Google Shape;183;p23"/>
          <p:cNvSpPr txBox="1"/>
          <p:nvPr>
            <p:ph type="title"/>
          </p:nvPr>
        </p:nvSpPr>
        <p:spPr>
          <a:xfrm>
            <a:off x="284700" y="474750"/>
            <a:ext cx="56736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atin typeface="Instrument Sans Medium"/>
                <a:ea typeface="Instrument Sans Medium"/>
                <a:cs typeface="Instrument Sans Medium"/>
                <a:sym typeface="Instrument Sans Medium"/>
              </a:defRPr>
            </a:lvl2pPr>
            <a:lvl3pPr lvl="2">
              <a:lnSpc>
                <a:spcPct val="115000"/>
              </a:lnSpc>
              <a:spcBef>
                <a:spcPts val="0"/>
              </a:spcBef>
              <a:spcAft>
                <a:spcPts val="0"/>
              </a:spcAft>
              <a:buNone/>
              <a:defRPr sz="2400">
                <a:latin typeface="Instrument Sans Medium"/>
                <a:ea typeface="Instrument Sans Medium"/>
                <a:cs typeface="Instrument Sans Medium"/>
                <a:sym typeface="Instrument Sans Medium"/>
              </a:defRPr>
            </a:lvl3pPr>
            <a:lvl4pPr lvl="3">
              <a:lnSpc>
                <a:spcPct val="115000"/>
              </a:lnSpc>
              <a:spcBef>
                <a:spcPts val="0"/>
              </a:spcBef>
              <a:spcAft>
                <a:spcPts val="0"/>
              </a:spcAft>
              <a:buNone/>
              <a:defRPr sz="2400">
                <a:latin typeface="Instrument Sans Medium"/>
                <a:ea typeface="Instrument Sans Medium"/>
                <a:cs typeface="Instrument Sans Medium"/>
                <a:sym typeface="Instrument Sans Medium"/>
              </a:defRPr>
            </a:lvl4pPr>
            <a:lvl5pPr lvl="4">
              <a:lnSpc>
                <a:spcPct val="115000"/>
              </a:lnSpc>
              <a:spcBef>
                <a:spcPts val="0"/>
              </a:spcBef>
              <a:spcAft>
                <a:spcPts val="0"/>
              </a:spcAft>
              <a:buNone/>
              <a:defRPr sz="2400">
                <a:latin typeface="Instrument Sans Medium"/>
                <a:ea typeface="Instrument Sans Medium"/>
                <a:cs typeface="Instrument Sans Medium"/>
                <a:sym typeface="Instrument Sans Medium"/>
              </a:defRPr>
            </a:lvl5pPr>
            <a:lvl6pPr lvl="5">
              <a:lnSpc>
                <a:spcPct val="115000"/>
              </a:lnSpc>
              <a:spcBef>
                <a:spcPts val="0"/>
              </a:spcBef>
              <a:spcAft>
                <a:spcPts val="0"/>
              </a:spcAft>
              <a:buNone/>
              <a:defRPr sz="2400">
                <a:latin typeface="Instrument Sans Medium"/>
                <a:ea typeface="Instrument Sans Medium"/>
                <a:cs typeface="Instrument Sans Medium"/>
                <a:sym typeface="Instrument Sans Medium"/>
              </a:defRPr>
            </a:lvl6pPr>
            <a:lvl7pPr lvl="6">
              <a:lnSpc>
                <a:spcPct val="115000"/>
              </a:lnSpc>
              <a:spcBef>
                <a:spcPts val="0"/>
              </a:spcBef>
              <a:spcAft>
                <a:spcPts val="0"/>
              </a:spcAft>
              <a:buNone/>
              <a:defRPr sz="2400">
                <a:latin typeface="Instrument Sans Medium"/>
                <a:ea typeface="Instrument Sans Medium"/>
                <a:cs typeface="Instrument Sans Medium"/>
                <a:sym typeface="Instrument Sans Medium"/>
              </a:defRPr>
            </a:lvl7pPr>
            <a:lvl8pPr lvl="7">
              <a:lnSpc>
                <a:spcPct val="115000"/>
              </a:lnSpc>
              <a:spcBef>
                <a:spcPts val="0"/>
              </a:spcBef>
              <a:spcAft>
                <a:spcPts val="0"/>
              </a:spcAft>
              <a:buNone/>
              <a:defRPr sz="2400">
                <a:latin typeface="Instrument Sans Medium"/>
                <a:ea typeface="Instrument Sans Medium"/>
                <a:cs typeface="Instrument Sans Medium"/>
                <a:sym typeface="Instrument Sans Medium"/>
              </a:defRPr>
            </a:lvl8pPr>
            <a:lvl9pPr lvl="8">
              <a:lnSpc>
                <a:spcPct val="115000"/>
              </a:lnSpc>
              <a:spcBef>
                <a:spcPts val="0"/>
              </a:spcBef>
              <a:spcAft>
                <a:spcPts val="0"/>
              </a:spcAft>
              <a:buNone/>
              <a:defRPr sz="2400">
                <a:latin typeface="Instrument Sans Medium"/>
                <a:ea typeface="Instrument Sans Medium"/>
                <a:cs typeface="Instrument Sans Medium"/>
                <a:sym typeface="Instrument Sans Medium"/>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ALT 3">
  <p:cSld name="BLANK_1_1_1_2_3_1_1">
    <p:spTree>
      <p:nvGrpSpPr>
        <p:cNvPr id="184" name="Shape 184"/>
        <p:cNvGrpSpPr/>
        <p:nvPr/>
      </p:nvGrpSpPr>
      <p:grpSpPr>
        <a:xfrm>
          <a:off x="0" y="0"/>
          <a:ext cx="0" cy="0"/>
          <a:chOff x="0" y="0"/>
          <a:chExt cx="0" cy="0"/>
        </a:xfrm>
      </p:grpSpPr>
      <p:sp>
        <p:nvSpPr>
          <p:cNvPr id="185" name="Google Shape;185;p24"/>
          <p:cNvSpPr/>
          <p:nvPr>
            <p:ph idx="2" type="pic"/>
          </p:nvPr>
        </p:nvSpPr>
        <p:spPr>
          <a:xfrm>
            <a:off x="4629600" y="474750"/>
            <a:ext cx="4227300" cy="4194000"/>
          </a:xfrm>
          <a:prstGeom prst="roundRect">
            <a:avLst>
              <a:gd fmla="val 10640" name="adj"/>
            </a:avLst>
          </a:prstGeom>
          <a:noFill/>
          <a:ln>
            <a:noFill/>
          </a:ln>
        </p:spPr>
      </p:sp>
      <p:sp>
        <p:nvSpPr>
          <p:cNvPr id="186" name="Google Shape;186;p24"/>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87" name="Google Shape;187;p24"/>
          <p:cNvSpPr txBox="1"/>
          <p:nvPr>
            <p:ph idx="3"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188" name="Google Shape;188;p24"/>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189" name="Google Shape;189;p24"/>
          <p:cNvSpPr txBox="1"/>
          <p:nvPr>
            <p:ph type="title"/>
          </p:nvPr>
        </p:nvSpPr>
        <p:spPr>
          <a:xfrm>
            <a:off x="284700" y="474750"/>
            <a:ext cx="56736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atin typeface="Instrument Sans Medium"/>
                <a:ea typeface="Instrument Sans Medium"/>
                <a:cs typeface="Instrument Sans Medium"/>
                <a:sym typeface="Instrument Sans Medium"/>
              </a:defRPr>
            </a:lvl2pPr>
            <a:lvl3pPr lvl="2">
              <a:lnSpc>
                <a:spcPct val="115000"/>
              </a:lnSpc>
              <a:spcBef>
                <a:spcPts val="0"/>
              </a:spcBef>
              <a:spcAft>
                <a:spcPts val="0"/>
              </a:spcAft>
              <a:buNone/>
              <a:defRPr sz="2400">
                <a:latin typeface="Instrument Sans Medium"/>
                <a:ea typeface="Instrument Sans Medium"/>
                <a:cs typeface="Instrument Sans Medium"/>
                <a:sym typeface="Instrument Sans Medium"/>
              </a:defRPr>
            </a:lvl3pPr>
            <a:lvl4pPr lvl="3">
              <a:lnSpc>
                <a:spcPct val="115000"/>
              </a:lnSpc>
              <a:spcBef>
                <a:spcPts val="0"/>
              </a:spcBef>
              <a:spcAft>
                <a:spcPts val="0"/>
              </a:spcAft>
              <a:buNone/>
              <a:defRPr sz="2400">
                <a:latin typeface="Instrument Sans Medium"/>
                <a:ea typeface="Instrument Sans Medium"/>
                <a:cs typeface="Instrument Sans Medium"/>
                <a:sym typeface="Instrument Sans Medium"/>
              </a:defRPr>
            </a:lvl4pPr>
            <a:lvl5pPr lvl="4">
              <a:lnSpc>
                <a:spcPct val="115000"/>
              </a:lnSpc>
              <a:spcBef>
                <a:spcPts val="0"/>
              </a:spcBef>
              <a:spcAft>
                <a:spcPts val="0"/>
              </a:spcAft>
              <a:buNone/>
              <a:defRPr sz="2400">
                <a:latin typeface="Instrument Sans Medium"/>
                <a:ea typeface="Instrument Sans Medium"/>
                <a:cs typeface="Instrument Sans Medium"/>
                <a:sym typeface="Instrument Sans Medium"/>
              </a:defRPr>
            </a:lvl5pPr>
            <a:lvl6pPr lvl="5">
              <a:lnSpc>
                <a:spcPct val="115000"/>
              </a:lnSpc>
              <a:spcBef>
                <a:spcPts val="0"/>
              </a:spcBef>
              <a:spcAft>
                <a:spcPts val="0"/>
              </a:spcAft>
              <a:buNone/>
              <a:defRPr sz="2400">
                <a:latin typeface="Instrument Sans Medium"/>
                <a:ea typeface="Instrument Sans Medium"/>
                <a:cs typeface="Instrument Sans Medium"/>
                <a:sym typeface="Instrument Sans Medium"/>
              </a:defRPr>
            </a:lvl6pPr>
            <a:lvl7pPr lvl="6">
              <a:lnSpc>
                <a:spcPct val="115000"/>
              </a:lnSpc>
              <a:spcBef>
                <a:spcPts val="0"/>
              </a:spcBef>
              <a:spcAft>
                <a:spcPts val="0"/>
              </a:spcAft>
              <a:buNone/>
              <a:defRPr sz="2400">
                <a:latin typeface="Instrument Sans Medium"/>
                <a:ea typeface="Instrument Sans Medium"/>
                <a:cs typeface="Instrument Sans Medium"/>
                <a:sym typeface="Instrument Sans Medium"/>
              </a:defRPr>
            </a:lvl7pPr>
            <a:lvl8pPr lvl="7">
              <a:lnSpc>
                <a:spcPct val="115000"/>
              </a:lnSpc>
              <a:spcBef>
                <a:spcPts val="0"/>
              </a:spcBef>
              <a:spcAft>
                <a:spcPts val="0"/>
              </a:spcAft>
              <a:buNone/>
              <a:defRPr sz="2400">
                <a:latin typeface="Instrument Sans Medium"/>
                <a:ea typeface="Instrument Sans Medium"/>
                <a:cs typeface="Instrument Sans Medium"/>
                <a:sym typeface="Instrument Sans Medium"/>
              </a:defRPr>
            </a:lvl8pPr>
            <a:lvl9pPr lvl="8">
              <a:lnSpc>
                <a:spcPct val="115000"/>
              </a:lnSpc>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190" name="Google Shape;190;p24"/>
          <p:cNvSpPr txBox="1"/>
          <p:nvPr>
            <p:ph idx="4" type="body"/>
          </p:nvPr>
        </p:nvSpPr>
        <p:spPr>
          <a:xfrm>
            <a:off x="284700" y="1440225"/>
            <a:ext cx="2772600" cy="16032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ALT 4">
  <p:cSld name="BLANK_1_1_1_2_2">
    <p:bg>
      <p:bgPr>
        <a:blipFill>
          <a:blip r:embed="rId2">
            <a:alphaModFix/>
          </a:blip>
          <a:stretch>
            <a:fillRect/>
          </a:stretch>
        </a:blipFill>
      </p:bgPr>
    </p:bg>
    <p:spTree>
      <p:nvGrpSpPr>
        <p:cNvPr id="191" name="Shape 191"/>
        <p:cNvGrpSpPr/>
        <p:nvPr/>
      </p:nvGrpSpPr>
      <p:grpSpPr>
        <a:xfrm>
          <a:off x="0" y="0"/>
          <a:ext cx="0" cy="0"/>
          <a:chOff x="0" y="0"/>
          <a:chExt cx="0" cy="0"/>
        </a:xfrm>
      </p:grpSpPr>
      <p:sp>
        <p:nvSpPr>
          <p:cNvPr id="192" name="Google Shape;192;p25"/>
          <p:cNvSpPr/>
          <p:nvPr/>
        </p:nvSpPr>
        <p:spPr>
          <a:xfrm>
            <a:off x="284700" y="2630400"/>
            <a:ext cx="8572200" cy="20382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193" name="Google Shape;193;p25"/>
          <p:cNvSpPr/>
          <p:nvPr/>
        </p:nvSpPr>
        <p:spPr>
          <a:xfrm>
            <a:off x="463993" y="2779498"/>
            <a:ext cx="1783200" cy="1783200"/>
          </a:xfrm>
          <a:prstGeom prst="ellipse">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194" name="Google Shape;194;p25"/>
          <p:cNvSpPr/>
          <p:nvPr>
            <p:ph idx="2" type="pic"/>
          </p:nvPr>
        </p:nvSpPr>
        <p:spPr>
          <a:xfrm>
            <a:off x="446675" y="2758375"/>
            <a:ext cx="1783200" cy="1783200"/>
          </a:xfrm>
          <a:prstGeom prst="ellipse">
            <a:avLst/>
          </a:prstGeom>
          <a:noFill/>
          <a:ln>
            <a:noFill/>
          </a:ln>
        </p:spPr>
      </p:sp>
      <p:sp>
        <p:nvSpPr>
          <p:cNvPr id="195" name="Google Shape;195;p25"/>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a:buNone/>
              <a:defRPr sz="1000">
                <a:solidFill>
                  <a:schemeClr val="accent5"/>
                </a:solidFill>
              </a:defRPr>
            </a:lvl2pPr>
            <a:lvl3pPr lvl="2">
              <a:spcBef>
                <a:spcPts val="0"/>
              </a:spcBef>
              <a:spcAft>
                <a:spcPts val="0"/>
              </a:spcAft>
              <a:buClr>
                <a:schemeClr val="accent5"/>
              </a:buClr>
              <a:buSzPts val="1000"/>
              <a:buFont typeface="Instrument Sans"/>
              <a:buNone/>
              <a:defRPr sz="1000">
                <a:solidFill>
                  <a:schemeClr val="accent5"/>
                </a:solidFill>
              </a:defRPr>
            </a:lvl3pPr>
            <a:lvl4pPr lvl="3">
              <a:spcBef>
                <a:spcPts val="0"/>
              </a:spcBef>
              <a:spcAft>
                <a:spcPts val="0"/>
              </a:spcAft>
              <a:buClr>
                <a:schemeClr val="accent5"/>
              </a:buClr>
              <a:buSzPts val="1000"/>
              <a:buFont typeface="Instrument Sans"/>
              <a:buNone/>
              <a:defRPr sz="1000">
                <a:solidFill>
                  <a:schemeClr val="accent5"/>
                </a:solidFill>
              </a:defRPr>
            </a:lvl4pPr>
            <a:lvl5pPr lvl="4">
              <a:spcBef>
                <a:spcPts val="0"/>
              </a:spcBef>
              <a:spcAft>
                <a:spcPts val="0"/>
              </a:spcAft>
              <a:buClr>
                <a:schemeClr val="accent5"/>
              </a:buClr>
              <a:buSzPts val="1000"/>
              <a:buFont typeface="Instrument Sans"/>
              <a:buNone/>
              <a:defRPr sz="1000">
                <a:solidFill>
                  <a:schemeClr val="accent5"/>
                </a:solidFill>
              </a:defRPr>
            </a:lvl5pPr>
            <a:lvl6pPr lvl="5">
              <a:spcBef>
                <a:spcPts val="0"/>
              </a:spcBef>
              <a:spcAft>
                <a:spcPts val="0"/>
              </a:spcAft>
              <a:buClr>
                <a:schemeClr val="accent5"/>
              </a:buClr>
              <a:buSzPts val="1000"/>
              <a:buFont typeface="Instrument Sans"/>
              <a:buNone/>
              <a:defRPr sz="1000">
                <a:solidFill>
                  <a:schemeClr val="accent5"/>
                </a:solidFill>
              </a:defRPr>
            </a:lvl6pPr>
            <a:lvl7pPr lvl="6">
              <a:spcBef>
                <a:spcPts val="0"/>
              </a:spcBef>
              <a:spcAft>
                <a:spcPts val="0"/>
              </a:spcAft>
              <a:buClr>
                <a:schemeClr val="accent5"/>
              </a:buClr>
              <a:buSzPts val="1000"/>
              <a:buFont typeface="Instrument Sans"/>
              <a:buNone/>
              <a:defRPr sz="1000">
                <a:solidFill>
                  <a:schemeClr val="accent5"/>
                </a:solidFill>
              </a:defRPr>
            </a:lvl7pPr>
            <a:lvl8pPr lvl="7">
              <a:spcBef>
                <a:spcPts val="0"/>
              </a:spcBef>
              <a:spcAft>
                <a:spcPts val="0"/>
              </a:spcAft>
              <a:buClr>
                <a:schemeClr val="accent5"/>
              </a:buClr>
              <a:buSzPts val="1000"/>
              <a:buFont typeface="Instrument Sans"/>
              <a:buNone/>
              <a:defRPr sz="1000">
                <a:solidFill>
                  <a:schemeClr val="accent5"/>
                </a:solidFill>
              </a:defRPr>
            </a:lvl8pPr>
            <a:lvl9pPr lvl="8">
              <a:spcBef>
                <a:spcPts val="0"/>
              </a:spcBef>
              <a:spcAft>
                <a:spcPts val="0"/>
              </a:spcAft>
              <a:buClr>
                <a:schemeClr val="accent5"/>
              </a:buClr>
              <a:buSzPts val="1000"/>
              <a:buFont typeface="Instrument Sans"/>
              <a:buNone/>
              <a:defRPr sz="1000">
                <a:solidFill>
                  <a:schemeClr val="accent5"/>
                </a:solidFill>
              </a:defRPr>
            </a:lvl9pPr>
          </a:lstStyle>
          <a:p/>
        </p:txBody>
      </p:sp>
      <p:sp>
        <p:nvSpPr>
          <p:cNvPr id="196" name="Google Shape;196;p25"/>
          <p:cNvSpPr txBox="1"/>
          <p:nvPr>
            <p:ph idx="3"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a:buNone/>
              <a:defRPr sz="1000">
                <a:solidFill>
                  <a:schemeClr val="accent5"/>
                </a:solidFill>
              </a:defRPr>
            </a:lvl2pPr>
            <a:lvl3pPr lvl="2" algn="r">
              <a:spcBef>
                <a:spcPts val="0"/>
              </a:spcBef>
              <a:spcAft>
                <a:spcPts val="0"/>
              </a:spcAft>
              <a:buClr>
                <a:schemeClr val="accent5"/>
              </a:buClr>
              <a:buSzPts val="1000"/>
              <a:buFont typeface="Instrument Sans"/>
              <a:buNone/>
              <a:defRPr sz="1000">
                <a:solidFill>
                  <a:schemeClr val="accent5"/>
                </a:solidFill>
              </a:defRPr>
            </a:lvl3pPr>
            <a:lvl4pPr lvl="3" algn="r">
              <a:spcBef>
                <a:spcPts val="0"/>
              </a:spcBef>
              <a:spcAft>
                <a:spcPts val="0"/>
              </a:spcAft>
              <a:buClr>
                <a:schemeClr val="accent5"/>
              </a:buClr>
              <a:buSzPts val="1000"/>
              <a:buFont typeface="Instrument Sans"/>
              <a:buNone/>
              <a:defRPr sz="1000">
                <a:solidFill>
                  <a:schemeClr val="accent5"/>
                </a:solidFill>
              </a:defRPr>
            </a:lvl4pPr>
            <a:lvl5pPr lvl="4" algn="r">
              <a:spcBef>
                <a:spcPts val="0"/>
              </a:spcBef>
              <a:spcAft>
                <a:spcPts val="0"/>
              </a:spcAft>
              <a:buClr>
                <a:schemeClr val="accent5"/>
              </a:buClr>
              <a:buSzPts val="1000"/>
              <a:buFont typeface="Instrument Sans"/>
              <a:buNone/>
              <a:defRPr sz="1000">
                <a:solidFill>
                  <a:schemeClr val="accent5"/>
                </a:solidFill>
              </a:defRPr>
            </a:lvl5pPr>
            <a:lvl6pPr lvl="5" algn="r">
              <a:spcBef>
                <a:spcPts val="0"/>
              </a:spcBef>
              <a:spcAft>
                <a:spcPts val="0"/>
              </a:spcAft>
              <a:buClr>
                <a:schemeClr val="accent5"/>
              </a:buClr>
              <a:buSzPts val="1000"/>
              <a:buFont typeface="Instrument Sans"/>
              <a:buNone/>
              <a:defRPr sz="1000">
                <a:solidFill>
                  <a:schemeClr val="accent5"/>
                </a:solidFill>
              </a:defRPr>
            </a:lvl6pPr>
            <a:lvl7pPr lvl="6" algn="r">
              <a:spcBef>
                <a:spcPts val="0"/>
              </a:spcBef>
              <a:spcAft>
                <a:spcPts val="0"/>
              </a:spcAft>
              <a:buClr>
                <a:schemeClr val="accent5"/>
              </a:buClr>
              <a:buSzPts val="1000"/>
              <a:buFont typeface="Instrument Sans"/>
              <a:buNone/>
              <a:defRPr sz="1000">
                <a:solidFill>
                  <a:schemeClr val="accent5"/>
                </a:solidFill>
              </a:defRPr>
            </a:lvl7pPr>
            <a:lvl8pPr lvl="7" algn="r">
              <a:spcBef>
                <a:spcPts val="0"/>
              </a:spcBef>
              <a:spcAft>
                <a:spcPts val="0"/>
              </a:spcAft>
              <a:buClr>
                <a:schemeClr val="accent5"/>
              </a:buClr>
              <a:buSzPts val="1000"/>
              <a:buFont typeface="Instrument Sans"/>
              <a:buNone/>
              <a:defRPr sz="1000">
                <a:solidFill>
                  <a:schemeClr val="accent5"/>
                </a:solidFill>
              </a:defRPr>
            </a:lvl8pPr>
            <a:lvl9pPr lvl="8" algn="r">
              <a:spcBef>
                <a:spcPts val="0"/>
              </a:spcBef>
              <a:spcAft>
                <a:spcPts val="0"/>
              </a:spcAft>
              <a:buClr>
                <a:schemeClr val="accent5"/>
              </a:buClr>
              <a:buSzPts val="1000"/>
              <a:buFont typeface="Instrument Sans"/>
              <a:buNone/>
              <a:defRPr sz="1000">
                <a:solidFill>
                  <a:schemeClr val="accent5"/>
                </a:solidFill>
              </a:defRPr>
            </a:lvl9pPr>
          </a:lstStyle>
          <a:p/>
        </p:txBody>
      </p:sp>
      <p:sp>
        <p:nvSpPr>
          <p:cNvPr id="197" name="Google Shape;197;p25"/>
          <p:cNvSpPr txBox="1"/>
          <p:nvPr>
            <p:ph type="title"/>
          </p:nvPr>
        </p:nvSpPr>
        <p:spPr>
          <a:xfrm>
            <a:off x="284700" y="474750"/>
            <a:ext cx="4227300" cy="498600"/>
          </a:xfrm>
          <a:prstGeom prst="rect">
            <a:avLst/>
          </a:prstGeom>
        </p:spPr>
        <p:txBody>
          <a:bodyPr anchorCtr="0" anchor="b" bIns="0" lIns="0" spcFirstLastPara="1" rIns="91425" wrap="square" tIns="0">
            <a:noAutofit/>
          </a:bodyPr>
          <a:lstStyle>
            <a:lvl1pPr lvl="0">
              <a:lnSpc>
                <a:spcPct val="85000"/>
              </a:lnSpc>
              <a:spcBef>
                <a:spcPts val="0"/>
              </a:spcBef>
              <a:spcAft>
                <a:spcPts val="0"/>
              </a:spcAft>
              <a:buNone/>
              <a:defRPr sz="2400">
                <a:latin typeface="Instrument Sans"/>
                <a:ea typeface="Instrument Sans"/>
                <a:cs typeface="Instrument Sans"/>
                <a:sym typeface="Instrument Sans"/>
              </a:defRPr>
            </a:lvl1pPr>
            <a:lvl2pPr lvl="1">
              <a:lnSpc>
                <a:spcPct val="115000"/>
              </a:lnSpc>
              <a:spcBef>
                <a:spcPts val="0"/>
              </a:spcBef>
              <a:spcAft>
                <a:spcPts val="0"/>
              </a:spcAft>
              <a:buNone/>
              <a:defRPr sz="2400">
                <a:latin typeface="Instrument Sans"/>
                <a:ea typeface="Instrument Sans"/>
                <a:cs typeface="Instrument Sans"/>
                <a:sym typeface="Instrument Sans"/>
              </a:defRPr>
            </a:lvl2pPr>
            <a:lvl3pPr lvl="2">
              <a:lnSpc>
                <a:spcPct val="115000"/>
              </a:lnSpc>
              <a:spcBef>
                <a:spcPts val="0"/>
              </a:spcBef>
              <a:spcAft>
                <a:spcPts val="0"/>
              </a:spcAft>
              <a:buNone/>
              <a:defRPr sz="2400">
                <a:latin typeface="Instrument Sans"/>
                <a:ea typeface="Instrument Sans"/>
                <a:cs typeface="Instrument Sans"/>
                <a:sym typeface="Instrument Sans"/>
              </a:defRPr>
            </a:lvl3pPr>
            <a:lvl4pPr lvl="3">
              <a:lnSpc>
                <a:spcPct val="115000"/>
              </a:lnSpc>
              <a:spcBef>
                <a:spcPts val="0"/>
              </a:spcBef>
              <a:spcAft>
                <a:spcPts val="0"/>
              </a:spcAft>
              <a:buNone/>
              <a:defRPr sz="2400">
                <a:latin typeface="Instrument Sans"/>
                <a:ea typeface="Instrument Sans"/>
                <a:cs typeface="Instrument Sans"/>
                <a:sym typeface="Instrument Sans"/>
              </a:defRPr>
            </a:lvl4pPr>
            <a:lvl5pPr lvl="4">
              <a:lnSpc>
                <a:spcPct val="115000"/>
              </a:lnSpc>
              <a:spcBef>
                <a:spcPts val="0"/>
              </a:spcBef>
              <a:spcAft>
                <a:spcPts val="0"/>
              </a:spcAft>
              <a:buNone/>
              <a:defRPr sz="2400">
                <a:latin typeface="Instrument Sans"/>
                <a:ea typeface="Instrument Sans"/>
                <a:cs typeface="Instrument Sans"/>
                <a:sym typeface="Instrument Sans"/>
              </a:defRPr>
            </a:lvl5pPr>
            <a:lvl6pPr lvl="5">
              <a:lnSpc>
                <a:spcPct val="115000"/>
              </a:lnSpc>
              <a:spcBef>
                <a:spcPts val="0"/>
              </a:spcBef>
              <a:spcAft>
                <a:spcPts val="0"/>
              </a:spcAft>
              <a:buNone/>
              <a:defRPr sz="2400">
                <a:latin typeface="Instrument Sans"/>
                <a:ea typeface="Instrument Sans"/>
                <a:cs typeface="Instrument Sans"/>
                <a:sym typeface="Instrument Sans"/>
              </a:defRPr>
            </a:lvl6pPr>
            <a:lvl7pPr lvl="6">
              <a:lnSpc>
                <a:spcPct val="115000"/>
              </a:lnSpc>
              <a:spcBef>
                <a:spcPts val="0"/>
              </a:spcBef>
              <a:spcAft>
                <a:spcPts val="0"/>
              </a:spcAft>
              <a:buNone/>
              <a:defRPr sz="2400">
                <a:latin typeface="Instrument Sans"/>
                <a:ea typeface="Instrument Sans"/>
                <a:cs typeface="Instrument Sans"/>
                <a:sym typeface="Instrument Sans"/>
              </a:defRPr>
            </a:lvl7pPr>
            <a:lvl8pPr lvl="7">
              <a:lnSpc>
                <a:spcPct val="115000"/>
              </a:lnSpc>
              <a:spcBef>
                <a:spcPts val="0"/>
              </a:spcBef>
              <a:spcAft>
                <a:spcPts val="0"/>
              </a:spcAft>
              <a:buNone/>
              <a:defRPr sz="2400">
                <a:latin typeface="Instrument Sans"/>
                <a:ea typeface="Instrument Sans"/>
                <a:cs typeface="Instrument Sans"/>
                <a:sym typeface="Instrument Sans"/>
              </a:defRPr>
            </a:lvl8pPr>
            <a:lvl9pPr lvl="8">
              <a:lnSpc>
                <a:spcPct val="115000"/>
              </a:lnSpc>
              <a:spcBef>
                <a:spcPts val="0"/>
              </a:spcBef>
              <a:spcAft>
                <a:spcPts val="0"/>
              </a:spcAft>
              <a:buNone/>
              <a:defRPr sz="2400">
                <a:latin typeface="Instrument Sans"/>
                <a:ea typeface="Instrument Sans"/>
                <a:cs typeface="Instrument Sans"/>
                <a:sym typeface="Instrument Sans"/>
              </a:defRPr>
            </a:lvl9pPr>
          </a:lstStyle>
          <a:p/>
        </p:txBody>
      </p:sp>
      <p:sp>
        <p:nvSpPr>
          <p:cNvPr id="198" name="Google Shape;198;p25"/>
          <p:cNvSpPr txBox="1"/>
          <p:nvPr>
            <p:ph idx="4" type="body"/>
          </p:nvPr>
        </p:nvSpPr>
        <p:spPr>
          <a:xfrm>
            <a:off x="284700" y="1208750"/>
            <a:ext cx="4227300" cy="907200"/>
          </a:xfrm>
          <a:prstGeom prst="rect">
            <a:avLst/>
          </a:prstGeom>
        </p:spPr>
        <p:txBody>
          <a:bodyPr anchorCtr="0" anchor="t" bIns="0" lIns="0" spcFirstLastPara="1" rIns="0" wrap="square" tIns="0">
            <a:noAutofit/>
          </a:bodyPr>
          <a:lstStyle>
            <a:lvl1pPr indent="-304800" lvl="0" marL="457200">
              <a:lnSpc>
                <a:spcPct val="100000"/>
              </a:lnSpc>
              <a:spcBef>
                <a:spcPts val="0"/>
              </a:spcBef>
              <a:spcAft>
                <a:spcPts val="0"/>
              </a:spcAft>
              <a:buSzPts val="1200"/>
              <a:buChar char="●"/>
              <a:defRPr sz="1200"/>
            </a:lvl1pPr>
            <a:lvl2pPr indent="-304800" lvl="1" marL="914400">
              <a:lnSpc>
                <a:spcPct val="100000"/>
              </a:lnSpc>
              <a:spcBef>
                <a:spcPts val="0"/>
              </a:spcBef>
              <a:spcAft>
                <a:spcPts val="0"/>
              </a:spcAft>
              <a:buSzPts val="1200"/>
              <a:buChar char="○"/>
              <a:defRPr sz="1200"/>
            </a:lvl2pPr>
            <a:lvl3pPr indent="-304800" lvl="2" marL="1371600">
              <a:lnSpc>
                <a:spcPct val="100000"/>
              </a:lnSpc>
              <a:spcBef>
                <a:spcPts val="0"/>
              </a:spcBef>
              <a:spcAft>
                <a:spcPts val="0"/>
              </a:spcAft>
              <a:buSzPts val="1200"/>
              <a:buChar char="■"/>
              <a:defRPr sz="1200"/>
            </a:lvl3pPr>
            <a:lvl4pPr indent="-304800" lvl="3" marL="1828800">
              <a:lnSpc>
                <a:spcPct val="100000"/>
              </a:lnSpc>
              <a:spcBef>
                <a:spcPts val="0"/>
              </a:spcBef>
              <a:spcAft>
                <a:spcPts val="0"/>
              </a:spcAft>
              <a:buSzPts val="1200"/>
              <a:buChar char="●"/>
              <a:defRPr sz="1200"/>
            </a:lvl4pPr>
            <a:lvl5pPr indent="-304800" lvl="4" marL="2286000">
              <a:lnSpc>
                <a:spcPct val="100000"/>
              </a:lnSpc>
              <a:spcBef>
                <a:spcPts val="0"/>
              </a:spcBef>
              <a:spcAft>
                <a:spcPts val="0"/>
              </a:spcAft>
              <a:buSzPts val="1200"/>
              <a:buChar char="○"/>
              <a:defRPr sz="1200"/>
            </a:lvl5pPr>
            <a:lvl6pPr indent="-304800" lvl="5" marL="2743200">
              <a:lnSpc>
                <a:spcPct val="100000"/>
              </a:lnSpc>
              <a:spcBef>
                <a:spcPts val="0"/>
              </a:spcBef>
              <a:spcAft>
                <a:spcPts val="0"/>
              </a:spcAft>
              <a:buSzPts val="1200"/>
              <a:buChar char="■"/>
              <a:defRPr sz="1200"/>
            </a:lvl6pPr>
            <a:lvl7pPr indent="-304800" lvl="6" marL="3200400">
              <a:lnSpc>
                <a:spcPct val="100000"/>
              </a:lnSpc>
              <a:spcBef>
                <a:spcPts val="0"/>
              </a:spcBef>
              <a:spcAft>
                <a:spcPts val="0"/>
              </a:spcAft>
              <a:buSzPts val="1200"/>
              <a:buChar char="●"/>
              <a:defRPr sz="1200"/>
            </a:lvl7pPr>
            <a:lvl8pPr indent="-304800" lvl="7" marL="3657600">
              <a:lnSpc>
                <a:spcPct val="100000"/>
              </a:lnSpc>
              <a:spcBef>
                <a:spcPts val="0"/>
              </a:spcBef>
              <a:spcAft>
                <a:spcPts val="0"/>
              </a:spcAft>
              <a:buSzPts val="1200"/>
              <a:buChar char="○"/>
              <a:defRPr sz="1200"/>
            </a:lvl8pPr>
            <a:lvl9pPr indent="-304800" lvl="8" marL="4114800">
              <a:lnSpc>
                <a:spcPct val="100000"/>
              </a:lnSpc>
              <a:spcBef>
                <a:spcPts val="0"/>
              </a:spcBef>
              <a:spcAft>
                <a:spcPts val="0"/>
              </a:spcAft>
              <a:buSzPts val="1200"/>
              <a:buChar char="■"/>
              <a:defRPr sz="1200"/>
            </a:lvl9pPr>
          </a:lstStyle>
          <a:p/>
        </p:txBody>
      </p:sp>
      <p:sp>
        <p:nvSpPr>
          <p:cNvPr id="199" name="Google Shape;199;p25"/>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200" name="Google Shape;200;p25"/>
          <p:cNvSpPr txBox="1"/>
          <p:nvPr>
            <p:ph idx="5" type="title"/>
          </p:nvPr>
        </p:nvSpPr>
        <p:spPr>
          <a:xfrm>
            <a:off x="2457150" y="3051277"/>
            <a:ext cx="4227300" cy="498600"/>
          </a:xfrm>
          <a:prstGeom prst="rect">
            <a:avLst/>
          </a:prstGeom>
        </p:spPr>
        <p:txBody>
          <a:bodyPr anchorCtr="0" anchor="t" bIns="0" lIns="0" spcFirstLastPara="1" rIns="91425" wrap="square" tIns="0">
            <a:noAutofit/>
          </a:bodyPr>
          <a:lstStyle>
            <a:lvl1pPr lvl="0">
              <a:lnSpc>
                <a:spcPct val="85000"/>
              </a:lnSpc>
              <a:spcBef>
                <a:spcPts val="0"/>
              </a:spcBef>
              <a:spcAft>
                <a:spcPts val="0"/>
              </a:spcAft>
              <a:buNone/>
              <a:defRPr sz="3600">
                <a:latin typeface="Instrument Sans"/>
                <a:ea typeface="Instrument Sans"/>
                <a:cs typeface="Instrument Sans"/>
                <a:sym typeface="Instrument Sans"/>
              </a:defRPr>
            </a:lvl1pPr>
            <a:lvl2pPr lvl="1">
              <a:lnSpc>
                <a:spcPct val="115000"/>
              </a:lnSpc>
              <a:spcBef>
                <a:spcPts val="0"/>
              </a:spcBef>
              <a:spcAft>
                <a:spcPts val="0"/>
              </a:spcAft>
              <a:buNone/>
              <a:defRPr sz="3600">
                <a:latin typeface="Instrument Sans"/>
                <a:ea typeface="Instrument Sans"/>
                <a:cs typeface="Instrument Sans"/>
                <a:sym typeface="Instrument Sans"/>
              </a:defRPr>
            </a:lvl2pPr>
            <a:lvl3pPr lvl="2">
              <a:lnSpc>
                <a:spcPct val="115000"/>
              </a:lnSpc>
              <a:spcBef>
                <a:spcPts val="0"/>
              </a:spcBef>
              <a:spcAft>
                <a:spcPts val="0"/>
              </a:spcAft>
              <a:buNone/>
              <a:defRPr sz="3600">
                <a:latin typeface="Instrument Sans"/>
                <a:ea typeface="Instrument Sans"/>
                <a:cs typeface="Instrument Sans"/>
                <a:sym typeface="Instrument Sans"/>
              </a:defRPr>
            </a:lvl3pPr>
            <a:lvl4pPr lvl="3">
              <a:lnSpc>
                <a:spcPct val="115000"/>
              </a:lnSpc>
              <a:spcBef>
                <a:spcPts val="0"/>
              </a:spcBef>
              <a:spcAft>
                <a:spcPts val="0"/>
              </a:spcAft>
              <a:buNone/>
              <a:defRPr sz="3600">
                <a:latin typeface="Instrument Sans"/>
                <a:ea typeface="Instrument Sans"/>
                <a:cs typeface="Instrument Sans"/>
                <a:sym typeface="Instrument Sans"/>
              </a:defRPr>
            </a:lvl4pPr>
            <a:lvl5pPr lvl="4">
              <a:lnSpc>
                <a:spcPct val="115000"/>
              </a:lnSpc>
              <a:spcBef>
                <a:spcPts val="0"/>
              </a:spcBef>
              <a:spcAft>
                <a:spcPts val="0"/>
              </a:spcAft>
              <a:buNone/>
              <a:defRPr sz="3600">
                <a:latin typeface="Instrument Sans"/>
                <a:ea typeface="Instrument Sans"/>
                <a:cs typeface="Instrument Sans"/>
                <a:sym typeface="Instrument Sans"/>
              </a:defRPr>
            </a:lvl5pPr>
            <a:lvl6pPr lvl="5">
              <a:lnSpc>
                <a:spcPct val="115000"/>
              </a:lnSpc>
              <a:spcBef>
                <a:spcPts val="0"/>
              </a:spcBef>
              <a:spcAft>
                <a:spcPts val="0"/>
              </a:spcAft>
              <a:buNone/>
              <a:defRPr sz="3600">
                <a:latin typeface="Instrument Sans"/>
                <a:ea typeface="Instrument Sans"/>
                <a:cs typeface="Instrument Sans"/>
                <a:sym typeface="Instrument Sans"/>
              </a:defRPr>
            </a:lvl6pPr>
            <a:lvl7pPr lvl="6">
              <a:lnSpc>
                <a:spcPct val="115000"/>
              </a:lnSpc>
              <a:spcBef>
                <a:spcPts val="0"/>
              </a:spcBef>
              <a:spcAft>
                <a:spcPts val="0"/>
              </a:spcAft>
              <a:buNone/>
              <a:defRPr sz="3600">
                <a:latin typeface="Instrument Sans"/>
                <a:ea typeface="Instrument Sans"/>
                <a:cs typeface="Instrument Sans"/>
                <a:sym typeface="Instrument Sans"/>
              </a:defRPr>
            </a:lvl7pPr>
            <a:lvl8pPr lvl="7">
              <a:lnSpc>
                <a:spcPct val="115000"/>
              </a:lnSpc>
              <a:spcBef>
                <a:spcPts val="0"/>
              </a:spcBef>
              <a:spcAft>
                <a:spcPts val="0"/>
              </a:spcAft>
              <a:buNone/>
              <a:defRPr sz="3600">
                <a:latin typeface="Instrument Sans"/>
                <a:ea typeface="Instrument Sans"/>
                <a:cs typeface="Instrument Sans"/>
                <a:sym typeface="Instrument Sans"/>
              </a:defRPr>
            </a:lvl8pPr>
            <a:lvl9pPr lvl="8">
              <a:lnSpc>
                <a:spcPct val="115000"/>
              </a:lnSpc>
              <a:spcBef>
                <a:spcPts val="0"/>
              </a:spcBef>
              <a:spcAft>
                <a:spcPts val="0"/>
              </a:spcAft>
              <a:buNone/>
              <a:defRPr sz="3600">
                <a:latin typeface="Instrument Sans"/>
                <a:ea typeface="Instrument Sans"/>
                <a:cs typeface="Instrument Sans"/>
                <a:sym typeface="Instrument Sans"/>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locks- two ideas">
  <p:cSld name="CUSTOM_5">
    <p:spTree>
      <p:nvGrpSpPr>
        <p:cNvPr id="201" name="Shape 201"/>
        <p:cNvGrpSpPr/>
        <p:nvPr/>
      </p:nvGrpSpPr>
      <p:grpSpPr>
        <a:xfrm>
          <a:off x="0" y="0"/>
          <a:ext cx="0" cy="0"/>
          <a:chOff x="0" y="0"/>
          <a:chExt cx="0" cy="0"/>
        </a:xfrm>
      </p:grpSpPr>
      <p:sp>
        <p:nvSpPr>
          <p:cNvPr id="202" name="Google Shape;202;p26"/>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03" name="Google Shape;203;p26"/>
          <p:cNvSpPr txBox="1"/>
          <p:nvPr>
            <p:ph idx="2"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04" name="Google Shape;204;p26"/>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elements">
  <p:cSld name="CUSTOM_6">
    <p:bg>
      <p:bgPr>
        <a:solidFill>
          <a:schemeClr val="dk2"/>
        </a:solidFill>
      </p:bgPr>
    </p:bg>
    <p:spTree>
      <p:nvGrpSpPr>
        <p:cNvPr id="205" name="Shape 205"/>
        <p:cNvGrpSpPr/>
        <p:nvPr/>
      </p:nvGrpSpPr>
      <p:grpSpPr>
        <a:xfrm>
          <a:off x="0" y="0"/>
          <a:ext cx="0" cy="0"/>
          <a:chOff x="0" y="0"/>
          <a:chExt cx="0" cy="0"/>
        </a:xfrm>
      </p:grpSpPr>
      <p:sp>
        <p:nvSpPr>
          <p:cNvPr id="206" name="Google Shape;206;p27"/>
          <p:cNvSpPr txBox="1"/>
          <p:nvPr>
            <p:ph idx="1" type="body"/>
          </p:nvPr>
        </p:nvSpPr>
        <p:spPr>
          <a:xfrm>
            <a:off x="284700" y="2630400"/>
            <a:ext cx="2055000" cy="2038200"/>
          </a:xfrm>
          <a:prstGeom prst="rect">
            <a:avLst/>
          </a:prstGeom>
        </p:spPr>
        <p:txBody>
          <a:bodyPr anchorCtr="0" anchor="t" bIns="0" lIns="0" spcFirstLastPara="1" rIns="91425" wrap="square" tIns="0">
            <a:noAutofit/>
          </a:bodyPr>
          <a:lstStyle>
            <a:lvl1pPr indent="-292100" lvl="0" marL="457200">
              <a:spcBef>
                <a:spcPts val="0"/>
              </a:spcBef>
              <a:spcAft>
                <a:spcPts val="0"/>
              </a:spcAft>
              <a:buClr>
                <a:schemeClr val="lt1"/>
              </a:buClr>
              <a:buSzPts val="1000"/>
              <a:buChar char="●"/>
              <a:defRPr/>
            </a:lvl1pPr>
            <a:lvl2pPr indent="-292100" lvl="1" marL="914400">
              <a:spcBef>
                <a:spcPts val="800"/>
              </a:spcBef>
              <a:spcAft>
                <a:spcPts val="0"/>
              </a:spcAft>
              <a:buClr>
                <a:schemeClr val="lt1"/>
              </a:buClr>
              <a:buSzPts val="1000"/>
              <a:buChar char="○"/>
              <a:defRPr/>
            </a:lvl2pPr>
            <a:lvl3pPr indent="-292100" lvl="2" marL="1371600">
              <a:spcBef>
                <a:spcPts val="800"/>
              </a:spcBef>
              <a:spcAft>
                <a:spcPts val="0"/>
              </a:spcAft>
              <a:buClr>
                <a:schemeClr val="lt1"/>
              </a:buClr>
              <a:buSzPts val="1000"/>
              <a:buChar char="■"/>
              <a:defRPr/>
            </a:lvl3pPr>
            <a:lvl4pPr indent="-292100" lvl="3" marL="1828800">
              <a:spcBef>
                <a:spcPts val="800"/>
              </a:spcBef>
              <a:spcAft>
                <a:spcPts val="0"/>
              </a:spcAft>
              <a:buClr>
                <a:schemeClr val="lt1"/>
              </a:buClr>
              <a:buSzPts val="1000"/>
              <a:buChar char="●"/>
              <a:defRPr/>
            </a:lvl4pPr>
            <a:lvl5pPr indent="-292100" lvl="4" marL="2286000">
              <a:spcBef>
                <a:spcPts val="800"/>
              </a:spcBef>
              <a:spcAft>
                <a:spcPts val="0"/>
              </a:spcAft>
              <a:buClr>
                <a:schemeClr val="lt1"/>
              </a:buClr>
              <a:buSzPts val="1000"/>
              <a:buChar char="○"/>
              <a:defRPr/>
            </a:lvl5pPr>
            <a:lvl6pPr indent="-292100" lvl="5" marL="2743200">
              <a:spcBef>
                <a:spcPts val="800"/>
              </a:spcBef>
              <a:spcAft>
                <a:spcPts val="0"/>
              </a:spcAft>
              <a:buClr>
                <a:schemeClr val="lt1"/>
              </a:buClr>
              <a:buSzPts val="1000"/>
              <a:buChar char="■"/>
              <a:defRPr/>
            </a:lvl6pPr>
            <a:lvl7pPr indent="-292100" lvl="6" marL="3200400">
              <a:spcBef>
                <a:spcPts val="800"/>
              </a:spcBef>
              <a:spcAft>
                <a:spcPts val="0"/>
              </a:spcAft>
              <a:buClr>
                <a:schemeClr val="lt1"/>
              </a:buClr>
              <a:buSzPts val="1000"/>
              <a:buChar char="●"/>
              <a:defRPr/>
            </a:lvl7pPr>
            <a:lvl8pPr indent="-292100" lvl="7" marL="3657600">
              <a:spcBef>
                <a:spcPts val="800"/>
              </a:spcBef>
              <a:spcAft>
                <a:spcPts val="0"/>
              </a:spcAft>
              <a:buClr>
                <a:schemeClr val="lt1"/>
              </a:buClr>
              <a:buSzPts val="1000"/>
              <a:buChar char="○"/>
              <a:defRPr/>
            </a:lvl8pPr>
            <a:lvl9pPr indent="-292100" lvl="8" marL="4114800">
              <a:spcBef>
                <a:spcPts val="800"/>
              </a:spcBef>
              <a:spcAft>
                <a:spcPts val="800"/>
              </a:spcAft>
              <a:buClr>
                <a:schemeClr val="lt1"/>
              </a:buClr>
              <a:buSzPts val="1000"/>
              <a:buChar char="■"/>
              <a:defRPr/>
            </a:lvl9pPr>
          </a:lstStyle>
          <a:p/>
        </p:txBody>
      </p:sp>
      <p:sp>
        <p:nvSpPr>
          <p:cNvPr id="207" name="Google Shape;207;p27"/>
          <p:cNvSpPr/>
          <p:nvPr>
            <p:ph idx="2" type="pic"/>
          </p:nvPr>
        </p:nvSpPr>
        <p:spPr>
          <a:xfrm>
            <a:off x="4629600" y="2630549"/>
            <a:ext cx="4227300" cy="2038200"/>
          </a:xfrm>
          <a:prstGeom prst="roundRect">
            <a:avLst>
              <a:gd fmla="val 9982" name="adj"/>
            </a:avLst>
          </a:prstGeom>
          <a:noFill/>
          <a:ln>
            <a:noFill/>
          </a:ln>
        </p:spPr>
      </p:sp>
      <p:sp>
        <p:nvSpPr>
          <p:cNvPr id="208" name="Google Shape;208;p27"/>
          <p:cNvSpPr txBox="1"/>
          <p:nvPr>
            <p:ph idx="3"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09" name="Google Shape;209;p27"/>
          <p:cNvSpPr txBox="1"/>
          <p:nvPr>
            <p:ph idx="4"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10" name="Google Shape;210;p27"/>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arious boxes">
  <p:cSld name="CUSTOM_6_1">
    <p:spTree>
      <p:nvGrpSpPr>
        <p:cNvPr id="211" name="Shape 211"/>
        <p:cNvGrpSpPr/>
        <p:nvPr/>
      </p:nvGrpSpPr>
      <p:grpSpPr>
        <a:xfrm>
          <a:off x="0" y="0"/>
          <a:ext cx="0" cy="0"/>
          <a:chOff x="0" y="0"/>
          <a:chExt cx="0" cy="0"/>
        </a:xfrm>
      </p:grpSpPr>
      <p:sp>
        <p:nvSpPr>
          <p:cNvPr id="212" name="Google Shape;212;p28"/>
          <p:cNvSpPr/>
          <p:nvPr>
            <p:ph idx="2" type="pic"/>
          </p:nvPr>
        </p:nvSpPr>
        <p:spPr>
          <a:xfrm>
            <a:off x="4630975" y="1365900"/>
            <a:ext cx="2055000" cy="3302700"/>
          </a:xfrm>
          <a:prstGeom prst="roundRect">
            <a:avLst>
              <a:gd fmla="val 11973" name="adj"/>
            </a:avLst>
          </a:prstGeom>
          <a:noFill/>
          <a:ln>
            <a:noFill/>
          </a:ln>
        </p:spPr>
      </p:sp>
      <p:sp>
        <p:nvSpPr>
          <p:cNvPr id="213" name="Google Shape;213;p28"/>
          <p:cNvSpPr txBox="1"/>
          <p:nvPr>
            <p:ph idx="1" type="body"/>
          </p:nvPr>
        </p:nvSpPr>
        <p:spPr>
          <a:xfrm>
            <a:off x="417625" y="2720125"/>
            <a:ext cx="3754500" cy="486300"/>
          </a:xfrm>
          <a:prstGeom prst="rect">
            <a:avLst/>
          </a:prstGeom>
        </p:spPr>
        <p:txBody>
          <a:bodyPr anchorCtr="0" anchor="b" bIns="0" lIns="0" spcFirstLastPara="1" rIns="0" wrap="square" tIns="0">
            <a:noAutofit/>
          </a:bodyPr>
          <a:lstStyle>
            <a:lvl1pPr indent="-228600" lvl="0" marL="457200">
              <a:lnSpc>
                <a:spcPct val="115000"/>
              </a:lnSpc>
              <a:spcBef>
                <a:spcPts val="0"/>
              </a:spcBef>
              <a:spcAft>
                <a:spcPts val="0"/>
              </a:spcAft>
              <a:buNone/>
              <a:defRPr/>
            </a:lvl1pPr>
            <a:lvl2pPr indent="-228600" lvl="1" marL="914400">
              <a:lnSpc>
                <a:spcPct val="115000"/>
              </a:lnSpc>
              <a:spcBef>
                <a:spcPts val="0"/>
              </a:spcBef>
              <a:spcAft>
                <a:spcPts val="0"/>
              </a:spcAft>
              <a:buNone/>
              <a:defRPr/>
            </a:lvl2pPr>
            <a:lvl3pPr indent="-228600" lvl="2" marL="1371600">
              <a:lnSpc>
                <a:spcPct val="115000"/>
              </a:lnSpc>
              <a:spcBef>
                <a:spcPts val="0"/>
              </a:spcBef>
              <a:spcAft>
                <a:spcPts val="0"/>
              </a:spcAft>
              <a:buNone/>
              <a:defRPr/>
            </a:lvl3pPr>
            <a:lvl4pPr indent="-228600" lvl="3" marL="1828800">
              <a:lnSpc>
                <a:spcPct val="115000"/>
              </a:lnSpc>
              <a:spcBef>
                <a:spcPts val="0"/>
              </a:spcBef>
              <a:spcAft>
                <a:spcPts val="0"/>
              </a:spcAft>
              <a:buNone/>
              <a:defRPr/>
            </a:lvl4pPr>
            <a:lvl5pPr indent="-228600" lvl="4" marL="2286000">
              <a:lnSpc>
                <a:spcPct val="115000"/>
              </a:lnSpc>
              <a:spcBef>
                <a:spcPts val="0"/>
              </a:spcBef>
              <a:spcAft>
                <a:spcPts val="0"/>
              </a:spcAft>
              <a:buNone/>
              <a:defRPr/>
            </a:lvl5pPr>
            <a:lvl6pPr indent="-228600" lvl="5" marL="2743200">
              <a:lnSpc>
                <a:spcPct val="115000"/>
              </a:lnSpc>
              <a:spcBef>
                <a:spcPts val="0"/>
              </a:spcBef>
              <a:spcAft>
                <a:spcPts val="0"/>
              </a:spcAft>
              <a:buNone/>
              <a:defRPr/>
            </a:lvl6pPr>
            <a:lvl7pPr indent="-228600" lvl="6" marL="3200400">
              <a:lnSpc>
                <a:spcPct val="115000"/>
              </a:lnSpc>
              <a:spcBef>
                <a:spcPts val="0"/>
              </a:spcBef>
              <a:spcAft>
                <a:spcPts val="0"/>
              </a:spcAft>
              <a:buNone/>
              <a:defRPr/>
            </a:lvl7pPr>
            <a:lvl8pPr indent="-228600" lvl="7" marL="3657600">
              <a:lnSpc>
                <a:spcPct val="115000"/>
              </a:lnSpc>
              <a:spcBef>
                <a:spcPts val="0"/>
              </a:spcBef>
              <a:spcAft>
                <a:spcPts val="0"/>
              </a:spcAft>
              <a:buNone/>
              <a:defRPr/>
            </a:lvl8pPr>
            <a:lvl9pPr indent="-228600" lvl="8" marL="4114800">
              <a:lnSpc>
                <a:spcPct val="115000"/>
              </a:lnSpc>
              <a:spcBef>
                <a:spcPts val="0"/>
              </a:spcBef>
              <a:spcAft>
                <a:spcPts val="0"/>
              </a:spcAft>
              <a:buNone/>
              <a:defRPr/>
            </a:lvl9pPr>
          </a:lstStyle>
          <a:p/>
        </p:txBody>
      </p:sp>
      <p:sp>
        <p:nvSpPr>
          <p:cNvPr id="214" name="Google Shape;214;p28"/>
          <p:cNvSpPr txBox="1"/>
          <p:nvPr>
            <p:ph idx="3" type="body"/>
          </p:nvPr>
        </p:nvSpPr>
        <p:spPr>
          <a:xfrm>
            <a:off x="417625" y="3990775"/>
            <a:ext cx="1875600" cy="548100"/>
          </a:xfrm>
          <a:prstGeom prst="rect">
            <a:avLst/>
          </a:prstGeom>
        </p:spPr>
        <p:txBody>
          <a:bodyPr anchorCtr="0" anchor="t" bIns="0" lIns="0" spcFirstLastPara="1" rIns="0" wrap="square" tIns="0">
            <a:noAutofit/>
          </a:bodyPr>
          <a:lstStyle>
            <a:lvl1pPr indent="-228600" lvl="0" marL="457200">
              <a:spcBef>
                <a:spcPts val="0"/>
              </a:spcBef>
              <a:spcAft>
                <a:spcPts val="0"/>
              </a:spcAft>
              <a:buNone/>
              <a:defRPr i="1"/>
            </a:lvl1pPr>
            <a:lvl2pPr indent="-228600" lvl="1" marL="914400">
              <a:spcBef>
                <a:spcPts val="0"/>
              </a:spcBef>
              <a:spcAft>
                <a:spcPts val="0"/>
              </a:spcAft>
              <a:buNone/>
              <a:defRPr i="1"/>
            </a:lvl2pPr>
            <a:lvl3pPr indent="-228600" lvl="2" marL="1371600">
              <a:spcBef>
                <a:spcPts val="0"/>
              </a:spcBef>
              <a:spcAft>
                <a:spcPts val="0"/>
              </a:spcAft>
              <a:buNone/>
              <a:defRPr i="1"/>
            </a:lvl3pPr>
            <a:lvl4pPr indent="-228600" lvl="3" marL="1828800">
              <a:spcBef>
                <a:spcPts val="0"/>
              </a:spcBef>
              <a:spcAft>
                <a:spcPts val="0"/>
              </a:spcAft>
              <a:buNone/>
              <a:defRPr i="1"/>
            </a:lvl4pPr>
            <a:lvl5pPr indent="-228600" lvl="4" marL="2286000">
              <a:spcBef>
                <a:spcPts val="0"/>
              </a:spcBef>
              <a:spcAft>
                <a:spcPts val="0"/>
              </a:spcAft>
              <a:buNone/>
              <a:defRPr i="1"/>
            </a:lvl5pPr>
            <a:lvl6pPr indent="-228600" lvl="5" marL="2743200">
              <a:spcBef>
                <a:spcPts val="0"/>
              </a:spcBef>
              <a:spcAft>
                <a:spcPts val="0"/>
              </a:spcAft>
              <a:buNone/>
              <a:defRPr i="1"/>
            </a:lvl6pPr>
            <a:lvl7pPr indent="-228600" lvl="6" marL="3200400">
              <a:spcBef>
                <a:spcPts val="0"/>
              </a:spcBef>
              <a:spcAft>
                <a:spcPts val="0"/>
              </a:spcAft>
              <a:buNone/>
              <a:defRPr i="1"/>
            </a:lvl7pPr>
            <a:lvl8pPr indent="-228600" lvl="7" marL="3657600">
              <a:spcBef>
                <a:spcPts val="0"/>
              </a:spcBef>
              <a:spcAft>
                <a:spcPts val="0"/>
              </a:spcAft>
              <a:buNone/>
              <a:defRPr i="1"/>
            </a:lvl8pPr>
            <a:lvl9pPr indent="-228600" lvl="8" marL="4114800">
              <a:spcBef>
                <a:spcPts val="0"/>
              </a:spcBef>
              <a:spcAft>
                <a:spcPts val="0"/>
              </a:spcAft>
              <a:buNone/>
              <a:defRPr i="1"/>
            </a:lvl9pPr>
          </a:lstStyle>
          <a:p/>
        </p:txBody>
      </p:sp>
      <p:sp>
        <p:nvSpPr>
          <p:cNvPr id="215" name="Google Shape;215;p28"/>
          <p:cNvSpPr txBox="1"/>
          <p:nvPr>
            <p:ph idx="4" type="body"/>
          </p:nvPr>
        </p:nvSpPr>
        <p:spPr>
          <a:xfrm>
            <a:off x="2457075" y="4311325"/>
            <a:ext cx="2053500" cy="354300"/>
          </a:xfrm>
          <a:prstGeom prst="rect">
            <a:avLst/>
          </a:prstGeom>
        </p:spPr>
        <p:txBody>
          <a:bodyPr anchorCtr="0" anchor="t" bIns="0" lIns="182875" spcFirstLastPara="1" rIns="0" wrap="square" tIns="0">
            <a:noAutofit/>
          </a:bodyPr>
          <a:lstStyle>
            <a:lvl1pPr indent="-228600" lvl="0" marL="457200">
              <a:lnSpc>
                <a:spcPct val="115000"/>
              </a:lnSpc>
              <a:spcBef>
                <a:spcPts val="0"/>
              </a:spcBef>
              <a:spcAft>
                <a:spcPts val="0"/>
              </a:spcAft>
              <a:buNone/>
              <a:defRPr/>
            </a:lvl1pPr>
            <a:lvl2pPr indent="-228600" lvl="1" marL="914400">
              <a:lnSpc>
                <a:spcPct val="115000"/>
              </a:lnSpc>
              <a:spcBef>
                <a:spcPts val="0"/>
              </a:spcBef>
              <a:spcAft>
                <a:spcPts val="0"/>
              </a:spcAft>
              <a:buNone/>
              <a:defRPr/>
            </a:lvl2pPr>
            <a:lvl3pPr indent="-228600" lvl="2" marL="1371600">
              <a:lnSpc>
                <a:spcPct val="115000"/>
              </a:lnSpc>
              <a:spcBef>
                <a:spcPts val="0"/>
              </a:spcBef>
              <a:spcAft>
                <a:spcPts val="0"/>
              </a:spcAft>
              <a:buNone/>
              <a:defRPr/>
            </a:lvl3pPr>
            <a:lvl4pPr indent="-228600" lvl="3" marL="1828800">
              <a:lnSpc>
                <a:spcPct val="115000"/>
              </a:lnSpc>
              <a:spcBef>
                <a:spcPts val="0"/>
              </a:spcBef>
              <a:spcAft>
                <a:spcPts val="0"/>
              </a:spcAft>
              <a:buNone/>
              <a:defRPr/>
            </a:lvl4pPr>
            <a:lvl5pPr indent="-228600" lvl="4" marL="2286000">
              <a:lnSpc>
                <a:spcPct val="115000"/>
              </a:lnSpc>
              <a:spcBef>
                <a:spcPts val="0"/>
              </a:spcBef>
              <a:spcAft>
                <a:spcPts val="0"/>
              </a:spcAft>
              <a:buNone/>
              <a:defRPr/>
            </a:lvl5pPr>
            <a:lvl6pPr indent="-228600" lvl="5" marL="2743200">
              <a:lnSpc>
                <a:spcPct val="115000"/>
              </a:lnSpc>
              <a:spcBef>
                <a:spcPts val="0"/>
              </a:spcBef>
              <a:spcAft>
                <a:spcPts val="0"/>
              </a:spcAft>
              <a:buNone/>
              <a:defRPr/>
            </a:lvl6pPr>
            <a:lvl7pPr indent="-228600" lvl="6" marL="3200400">
              <a:lnSpc>
                <a:spcPct val="115000"/>
              </a:lnSpc>
              <a:spcBef>
                <a:spcPts val="0"/>
              </a:spcBef>
              <a:spcAft>
                <a:spcPts val="0"/>
              </a:spcAft>
              <a:buNone/>
              <a:defRPr/>
            </a:lvl7pPr>
            <a:lvl8pPr indent="-228600" lvl="7" marL="3657600">
              <a:lnSpc>
                <a:spcPct val="115000"/>
              </a:lnSpc>
              <a:spcBef>
                <a:spcPts val="0"/>
              </a:spcBef>
              <a:spcAft>
                <a:spcPts val="0"/>
              </a:spcAft>
              <a:buNone/>
              <a:defRPr/>
            </a:lvl8pPr>
            <a:lvl9pPr indent="-228600" lvl="8" marL="4114800">
              <a:lnSpc>
                <a:spcPct val="115000"/>
              </a:lnSpc>
              <a:spcBef>
                <a:spcPts val="0"/>
              </a:spcBef>
              <a:spcAft>
                <a:spcPts val="0"/>
              </a:spcAft>
              <a:buNone/>
              <a:defRPr/>
            </a:lvl9pPr>
          </a:lstStyle>
          <a:p/>
        </p:txBody>
      </p:sp>
      <p:sp>
        <p:nvSpPr>
          <p:cNvPr id="216" name="Google Shape;216;p28"/>
          <p:cNvSpPr txBox="1"/>
          <p:nvPr>
            <p:ph idx="5" type="body"/>
          </p:nvPr>
        </p:nvSpPr>
        <p:spPr>
          <a:xfrm>
            <a:off x="6801300" y="2498700"/>
            <a:ext cx="2055000" cy="1204500"/>
          </a:xfrm>
          <a:prstGeom prst="rect">
            <a:avLst/>
          </a:prstGeom>
        </p:spPr>
        <p:txBody>
          <a:bodyPr anchorCtr="0" anchor="t" bIns="0" lIns="182875" spcFirstLastPara="1" rIns="182875" wrap="square" tIns="0">
            <a:noAutofit/>
          </a:bodyPr>
          <a:lstStyle>
            <a:lvl1pPr indent="-228600" lvl="0" marL="457200">
              <a:lnSpc>
                <a:spcPct val="115000"/>
              </a:lnSpc>
              <a:spcBef>
                <a:spcPts val="0"/>
              </a:spcBef>
              <a:spcAft>
                <a:spcPts val="0"/>
              </a:spcAft>
              <a:buSzPts val="1000"/>
              <a:buNone/>
              <a:defRPr/>
            </a:lvl1pPr>
            <a:lvl2pPr indent="-228600" lvl="1" marL="914400">
              <a:lnSpc>
                <a:spcPct val="115000"/>
              </a:lnSpc>
              <a:spcBef>
                <a:spcPts val="0"/>
              </a:spcBef>
              <a:spcAft>
                <a:spcPts val="0"/>
              </a:spcAft>
              <a:buSzPts val="1000"/>
              <a:buNone/>
              <a:defRPr/>
            </a:lvl2pPr>
            <a:lvl3pPr indent="-228600" lvl="2" marL="1371600">
              <a:lnSpc>
                <a:spcPct val="115000"/>
              </a:lnSpc>
              <a:spcBef>
                <a:spcPts val="0"/>
              </a:spcBef>
              <a:spcAft>
                <a:spcPts val="0"/>
              </a:spcAft>
              <a:buSzPts val="1000"/>
              <a:buNone/>
              <a:defRPr/>
            </a:lvl3pPr>
            <a:lvl4pPr indent="-228600" lvl="3" marL="1828800">
              <a:lnSpc>
                <a:spcPct val="115000"/>
              </a:lnSpc>
              <a:spcBef>
                <a:spcPts val="0"/>
              </a:spcBef>
              <a:spcAft>
                <a:spcPts val="0"/>
              </a:spcAft>
              <a:buSzPts val="1000"/>
              <a:buNone/>
              <a:defRPr/>
            </a:lvl4pPr>
            <a:lvl5pPr indent="-228600" lvl="4" marL="2286000">
              <a:lnSpc>
                <a:spcPct val="115000"/>
              </a:lnSpc>
              <a:spcBef>
                <a:spcPts val="0"/>
              </a:spcBef>
              <a:spcAft>
                <a:spcPts val="0"/>
              </a:spcAft>
              <a:buSzPts val="1000"/>
              <a:buNone/>
              <a:defRPr/>
            </a:lvl5pPr>
            <a:lvl6pPr indent="-228600" lvl="5" marL="2743200">
              <a:lnSpc>
                <a:spcPct val="115000"/>
              </a:lnSpc>
              <a:spcBef>
                <a:spcPts val="0"/>
              </a:spcBef>
              <a:spcAft>
                <a:spcPts val="0"/>
              </a:spcAft>
              <a:buSzPts val="1000"/>
              <a:buNone/>
              <a:defRPr/>
            </a:lvl6pPr>
            <a:lvl7pPr indent="-228600" lvl="6" marL="3200400">
              <a:lnSpc>
                <a:spcPct val="115000"/>
              </a:lnSpc>
              <a:spcBef>
                <a:spcPts val="0"/>
              </a:spcBef>
              <a:spcAft>
                <a:spcPts val="0"/>
              </a:spcAft>
              <a:buSzPts val="1000"/>
              <a:buNone/>
              <a:defRPr/>
            </a:lvl7pPr>
            <a:lvl8pPr indent="-228600" lvl="7" marL="3657600">
              <a:lnSpc>
                <a:spcPct val="115000"/>
              </a:lnSpc>
              <a:spcBef>
                <a:spcPts val="0"/>
              </a:spcBef>
              <a:spcAft>
                <a:spcPts val="0"/>
              </a:spcAft>
              <a:buSzPts val="1000"/>
              <a:buNone/>
              <a:defRPr/>
            </a:lvl8pPr>
            <a:lvl9pPr indent="-228600" lvl="8" marL="4114800">
              <a:lnSpc>
                <a:spcPct val="115000"/>
              </a:lnSpc>
              <a:spcBef>
                <a:spcPts val="0"/>
              </a:spcBef>
              <a:spcAft>
                <a:spcPts val="0"/>
              </a:spcAft>
              <a:buSzPts val="1000"/>
              <a:buNone/>
              <a:defRPr/>
            </a:lvl9pPr>
          </a:lstStyle>
          <a:p/>
        </p:txBody>
      </p:sp>
      <p:sp>
        <p:nvSpPr>
          <p:cNvPr id="217" name="Google Shape;217;p28"/>
          <p:cNvSpPr txBox="1"/>
          <p:nvPr>
            <p:ph type="title"/>
          </p:nvPr>
        </p:nvSpPr>
        <p:spPr>
          <a:xfrm>
            <a:off x="288350" y="1365975"/>
            <a:ext cx="4227300" cy="1156500"/>
          </a:xfrm>
          <a:prstGeom prst="rect">
            <a:avLst/>
          </a:prstGeom>
        </p:spPr>
        <p:txBody>
          <a:bodyPr anchorCtr="0" anchor="t" bIns="0" lIns="182875" spcFirstLastPara="1" rIns="182875" wrap="square" tIns="182875">
            <a:spAutoFit/>
          </a:bodyPr>
          <a:lstStyle>
            <a:lvl1pPr lvl="0">
              <a:lnSpc>
                <a:spcPct val="85000"/>
              </a:lnSpc>
              <a:spcBef>
                <a:spcPts val="0"/>
              </a:spcBef>
              <a:spcAft>
                <a:spcPts val="0"/>
              </a:spcAft>
              <a:buNone/>
              <a:defRPr sz="3600">
                <a:latin typeface="Instrument Sans Medium"/>
                <a:ea typeface="Instrument Sans Medium"/>
                <a:cs typeface="Instrument Sans Medium"/>
                <a:sym typeface="Instrument Sans Medium"/>
              </a:defRPr>
            </a:lvl1pPr>
            <a:lvl2pPr lvl="1">
              <a:lnSpc>
                <a:spcPct val="85000"/>
              </a:lnSpc>
              <a:spcBef>
                <a:spcPts val="0"/>
              </a:spcBef>
              <a:spcAft>
                <a:spcPts val="0"/>
              </a:spcAft>
              <a:buNone/>
              <a:defRPr sz="3600">
                <a:latin typeface="Instrument Sans Medium"/>
                <a:ea typeface="Instrument Sans Medium"/>
                <a:cs typeface="Instrument Sans Medium"/>
                <a:sym typeface="Instrument Sans Medium"/>
              </a:defRPr>
            </a:lvl2pPr>
            <a:lvl3pPr lvl="2">
              <a:lnSpc>
                <a:spcPct val="85000"/>
              </a:lnSpc>
              <a:spcBef>
                <a:spcPts val="0"/>
              </a:spcBef>
              <a:spcAft>
                <a:spcPts val="0"/>
              </a:spcAft>
              <a:buNone/>
              <a:defRPr sz="3600">
                <a:latin typeface="Instrument Sans Medium"/>
                <a:ea typeface="Instrument Sans Medium"/>
                <a:cs typeface="Instrument Sans Medium"/>
                <a:sym typeface="Instrument Sans Medium"/>
              </a:defRPr>
            </a:lvl3pPr>
            <a:lvl4pPr lvl="3">
              <a:lnSpc>
                <a:spcPct val="85000"/>
              </a:lnSpc>
              <a:spcBef>
                <a:spcPts val="0"/>
              </a:spcBef>
              <a:spcAft>
                <a:spcPts val="0"/>
              </a:spcAft>
              <a:buNone/>
              <a:defRPr sz="3600">
                <a:latin typeface="Instrument Sans Medium"/>
                <a:ea typeface="Instrument Sans Medium"/>
                <a:cs typeface="Instrument Sans Medium"/>
                <a:sym typeface="Instrument Sans Medium"/>
              </a:defRPr>
            </a:lvl4pPr>
            <a:lvl5pPr lvl="4">
              <a:lnSpc>
                <a:spcPct val="85000"/>
              </a:lnSpc>
              <a:spcBef>
                <a:spcPts val="0"/>
              </a:spcBef>
              <a:spcAft>
                <a:spcPts val="0"/>
              </a:spcAft>
              <a:buNone/>
              <a:defRPr sz="3600">
                <a:latin typeface="Instrument Sans Medium"/>
                <a:ea typeface="Instrument Sans Medium"/>
                <a:cs typeface="Instrument Sans Medium"/>
                <a:sym typeface="Instrument Sans Medium"/>
              </a:defRPr>
            </a:lvl5pPr>
            <a:lvl6pPr lvl="5">
              <a:lnSpc>
                <a:spcPct val="85000"/>
              </a:lnSpc>
              <a:spcBef>
                <a:spcPts val="0"/>
              </a:spcBef>
              <a:spcAft>
                <a:spcPts val="0"/>
              </a:spcAft>
              <a:buNone/>
              <a:defRPr sz="3600">
                <a:latin typeface="Instrument Sans Medium"/>
                <a:ea typeface="Instrument Sans Medium"/>
                <a:cs typeface="Instrument Sans Medium"/>
                <a:sym typeface="Instrument Sans Medium"/>
              </a:defRPr>
            </a:lvl6pPr>
            <a:lvl7pPr lvl="6">
              <a:lnSpc>
                <a:spcPct val="85000"/>
              </a:lnSpc>
              <a:spcBef>
                <a:spcPts val="0"/>
              </a:spcBef>
              <a:spcAft>
                <a:spcPts val="0"/>
              </a:spcAft>
              <a:buNone/>
              <a:defRPr sz="3600">
                <a:latin typeface="Instrument Sans Medium"/>
                <a:ea typeface="Instrument Sans Medium"/>
                <a:cs typeface="Instrument Sans Medium"/>
                <a:sym typeface="Instrument Sans Medium"/>
              </a:defRPr>
            </a:lvl7pPr>
            <a:lvl8pPr lvl="7">
              <a:lnSpc>
                <a:spcPct val="85000"/>
              </a:lnSpc>
              <a:spcBef>
                <a:spcPts val="0"/>
              </a:spcBef>
              <a:spcAft>
                <a:spcPts val="0"/>
              </a:spcAft>
              <a:buNone/>
              <a:defRPr sz="3600">
                <a:latin typeface="Instrument Sans Medium"/>
                <a:ea typeface="Instrument Sans Medium"/>
                <a:cs typeface="Instrument Sans Medium"/>
                <a:sym typeface="Instrument Sans Medium"/>
              </a:defRPr>
            </a:lvl8pPr>
            <a:lvl9pPr lvl="8">
              <a:lnSpc>
                <a:spcPct val="85000"/>
              </a:lnSpc>
              <a:spcBef>
                <a:spcPts val="0"/>
              </a:spcBef>
              <a:spcAft>
                <a:spcPts val="0"/>
              </a:spcAft>
              <a:buNone/>
              <a:defRPr sz="3600">
                <a:latin typeface="Instrument Sans Medium"/>
                <a:ea typeface="Instrument Sans Medium"/>
                <a:cs typeface="Instrument Sans Medium"/>
                <a:sym typeface="Instrument Sans Medium"/>
              </a:defRPr>
            </a:lvl9pPr>
          </a:lstStyle>
          <a:p/>
        </p:txBody>
      </p:sp>
      <p:sp>
        <p:nvSpPr>
          <p:cNvPr id="218" name="Google Shape;218;p28"/>
          <p:cNvSpPr txBox="1"/>
          <p:nvPr>
            <p:ph idx="6"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19" name="Google Shape;219;p28"/>
          <p:cNvSpPr txBox="1"/>
          <p:nvPr>
            <p:ph idx="7"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20" name="Google Shape;220;p28"/>
          <p:cNvSpPr txBox="1"/>
          <p:nvPr>
            <p:ph idx="8" type="subTitle"/>
          </p:nvPr>
        </p:nvSpPr>
        <p:spPr>
          <a:xfrm>
            <a:off x="2454063" y="3535641"/>
            <a:ext cx="2051400" cy="422700"/>
          </a:xfrm>
          <a:prstGeom prst="rect">
            <a:avLst/>
          </a:prstGeom>
        </p:spPr>
        <p:txBody>
          <a:bodyPr anchorCtr="0" anchor="t" bIns="91425" lIns="182875" spcFirstLastPara="1" rIns="91425" wrap="square" tIns="182875">
            <a:noAutofit/>
          </a:bodyPr>
          <a:lstStyle>
            <a:lvl1pPr lvl="0">
              <a:spcBef>
                <a:spcPts val="0"/>
              </a:spcBef>
              <a:spcAft>
                <a:spcPts val="0"/>
              </a:spcAft>
              <a:buSzPts val="2400"/>
              <a:buFont typeface="Instrument Sans SemiBold"/>
              <a:buNone/>
              <a:defRPr sz="2400">
                <a:latin typeface="Instrument Sans SemiBold"/>
                <a:ea typeface="Instrument Sans SemiBold"/>
                <a:cs typeface="Instrument Sans SemiBold"/>
                <a:sym typeface="Instrument Sans SemiBold"/>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221" name="Google Shape;221;p28"/>
          <p:cNvSpPr txBox="1"/>
          <p:nvPr>
            <p:ph idx="9" type="subTitle"/>
          </p:nvPr>
        </p:nvSpPr>
        <p:spPr>
          <a:xfrm>
            <a:off x="6801300" y="1957926"/>
            <a:ext cx="2051400" cy="452700"/>
          </a:xfrm>
          <a:prstGeom prst="rect">
            <a:avLst/>
          </a:prstGeom>
        </p:spPr>
        <p:txBody>
          <a:bodyPr anchorCtr="0" anchor="t" bIns="0" lIns="182875" spcFirstLastPara="1" rIns="182875" wrap="square" tIns="182875">
            <a:noAutofit/>
          </a:bodyPr>
          <a:lstStyle>
            <a:lvl1pPr lvl="0">
              <a:spcBef>
                <a:spcPts val="0"/>
              </a:spcBef>
              <a:spcAft>
                <a:spcPts val="0"/>
              </a:spcAft>
              <a:buNone/>
              <a:defRPr>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222" name="Google Shape;222;p28"/>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589">
          <p15:clr>
            <a:srgbClr val="E46962"/>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ALT 3">
  <p:cSld name="BLANK_1_1_1_1_1_1_1_1_1_1_1_1_1_1_3_1_1">
    <p:spTree>
      <p:nvGrpSpPr>
        <p:cNvPr id="223" name="Shape 223"/>
        <p:cNvGrpSpPr/>
        <p:nvPr/>
      </p:nvGrpSpPr>
      <p:grpSpPr>
        <a:xfrm>
          <a:off x="0" y="0"/>
          <a:ext cx="0" cy="0"/>
          <a:chOff x="0" y="0"/>
          <a:chExt cx="0" cy="0"/>
        </a:xfrm>
      </p:grpSpPr>
      <p:sp>
        <p:nvSpPr>
          <p:cNvPr id="224" name="Google Shape;224;p29"/>
          <p:cNvSpPr/>
          <p:nvPr>
            <p:ph idx="2" type="pic"/>
          </p:nvPr>
        </p:nvSpPr>
        <p:spPr>
          <a:xfrm>
            <a:off x="6802025" y="1372800"/>
            <a:ext cx="2058600" cy="3296700"/>
          </a:xfrm>
          <a:prstGeom prst="roundRect">
            <a:avLst>
              <a:gd fmla="val 11530" name="adj"/>
            </a:avLst>
          </a:prstGeom>
          <a:noFill/>
          <a:ln>
            <a:noFill/>
          </a:ln>
        </p:spPr>
      </p:sp>
      <p:sp>
        <p:nvSpPr>
          <p:cNvPr id="225" name="Google Shape;225;p29"/>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26" name="Google Shape;226;p29"/>
          <p:cNvSpPr txBox="1"/>
          <p:nvPr>
            <p:ph idx="3"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27" name="Google Shape;227;p29"/>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228" name="Google Shape;228;p29"/>
          <p:cNvSpPr txBox="1"/>
          <p:nvPr>
            <p:ph type="title"/>
          </p:nvPr>
        </p:nvSpPr>
        <p:spPr>
          <a:xfrm>
            <a:off x="284700" y="474750"/>
            <a:ext cx="56736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atin typeface="Instrument Sans Medium"/>
                <a:ea typeface="Instrument Sans Medium"/>
                <a:cs typeface="Instrument Sans Medium"/>
                <a:sym typeface="Instrument Sans Medium"/>
              </a:defRPr>
            </a:lvl2pPr>
            <a:lvl3pPr lvl="2">
              <a:lnSpc>
                <a:spcPct val="115000"/>
              </a:lnSpc>
              <a:spcBef>
                <a:spcPts val="0"/>
              </a:spcBef>
              <a:spcAft>
                <a:spcPts val="0"/>
              </a:spcAft>
              <a:buNone/>
              <a:defRPr sz="2400">
                <a:latin typeface="Instrument Sans Medium"/>
                <a:ea typeface="Instrument Sans Medium"/>
                <a:cs typeface="Instrument Sans Medium"/>
                <a:sym typeface="Instrument Sans Medium"/>
              </a:defRPr>
            </a:lvl3pPr>
            <a:lvl4pPr lvl="3">
              <a:lnSpc>
                <a:spcPct val="115000"/>
              </a:lnSpc>
              <a:spcBef>
                <a:spcPts val="0"/>
              </a:spcBef>
              <a:spcAft>
                <a:spcPts val="0"/>
              </a:spcAft>
              <a:buNone/>
              <a:defRPr sz="2400">
                <a:latin typeface="Instrument Sans Medium"/>
                <a:ea typeface="Instrument Sans Medium"/>
                <a:cs typeface="Instrument Sans Medium"/>
                <a:sym typeface="Instrument Sans Medium"/>
              </a:defRPr>
            </a:lvl4pPr>
            <a:lvl5pPr lvl="4">
              <a:lnSpc>
                <a:spcPct val="115000"/>
              </a:lnSpc>
              <a:spcBef>
                <a:spcPts val="0"/>
              </a:spcBef>
              <a:spcAft>
                <a:spcPts val="0"/>
              </a:spcAft>
              <a:buNone/>
              <a:defRPr sz="2400">
                <a:latin typeface="Instrument Sans Medium"/>
                <a:ea typeface="Instrument Sans Medium"/>
                <a:cs typeface="Instrument Sans Medium"/>
                <a:sym typeface="Instrument Sans Medium"/>
              </a:defRPr>
            </a:lvl5pPr>
            <a:lvl6pPr lvl="5">
              <a:lnSpc>
                <a:spcPct val="115000"/>
              </a:lnSpc>
              <a:spcBef>
                <a:spcPts val="0"/>
              </a:spcBef>
              <a:spcAft>
                <a:spcPts val="0"/>
              </a:spcAft>
              <a:buNone/>
              <a:defRPr sz="2400">
                <a:latin typeface="Instrument Sans Medium"/>
                <a:ea typeface="Instrument Sans Medium"/>
                <a:cs typeface="Instrument Sans Medium"/>
                <a:sym typeface="Instrument Sans Medium"/>
              </a:defRPr>
            </a:lvl6pPr>
            <a:lvl7pPr lvl="6">
              <a:lnSpc>
                <a:spcPct val="115000"/>
              </a:lnSpc>
              <a:spcBef>
                <a:spcPts val="0"/>
              </a:spcBef>
              <a:spcAft>
                <a:spcPts val="0"/>
              </a:spcAft>
              <a:buNone/>
              <a:defRPr sz="2400">
                <a:latin typeface="Instrument Sans Medium"/>
                <a:ea typeface="Instrument Sans Medium"/>
                <a:cs typeface="Instrument Sans Medium"/>
                <a:sym typeface="Instrument Sans Medium"/>
              </a:defRPr>
            </a:lvl7pPr>
            <a:lvl8pPr lvl="7">
              <a:lnSpc>
                <a:spcPct val="115000"/>
              </a:lnSpc>
              <a:spcBef>
                <a:spcPts val="0"/>
              </a:spcBef>
              <a:spcAft>
                <a:spcPts val="0"/>
              </a:spcAft>
              <a:buNone/>
              <a:defRPr sz="2400">
                <a:latin typeface="Instrument Sans Medium"/>
                <a:ea typeface="Instrument Sans Medium"/>
                <a:cs typeface="Instrument Sans Medium"/>
                <a:sym typeface="Instrument Sans Medium"/>
              </a:defRPr>
            </a:lvl8pPr>
            <a:lvl9pPr lvl="8">
              <a:lnSpc>
                <a:spcPct val="115000"/>
              </a:lnSpc>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229" name="Google Shape;229;p29"/>
          <p:cNvSpPr txBox="1"/>
          <p:nvPr>
            <p:ph idx="4" type="body"/>
          </p:nvPr>
        </p:nvSpPr>
        <p:spPr>
          <a:xfrm>
            <a:off x="284700" y="2792774"/>
            <a:ext cx="2053500" cy="1569900"/>
          </a:xfrm>
          <a:prstGeom prst="rect">
            <a:avLst/>
          </a:prstGeom>
        </p:spPr>
        <p:txBody>
          <a:bodyPr anchorCtr="0" anchor="t" bIns="0" lIns="182875" spcFirstLastPara="1" rIns="182875" wrap="square" tIns="0">
            <a:noAutofit/>
          </a:bodyPr>
          <a:lstStyle>
            <a:lvl1pPr indent="-292100" lvl="0" marL="457200">
              <a:spcBef>
                <a:spcPts val="0"/>
              </a:spcBef>
              <a:spcAft>
                <a:spcPts val="0"/>
              </a:spcAft>
              <a:buSzPts val="1000"/>
              <a:buFont typeface="Instrument Sans"/>
              <a:buChar char="●"/>
              <a:defRPr/>
            </a:lvl1pPr>
            <a:lvl2pPr indent="-292100" lvl="1" marL="914400">
              <a:spcBef>
                <a:spcPts val="0"/>
              </a:spcBef>
              <a:spcAft>
                <a:spcPts val="0"/>
              </a:spcAft>
              <a:buSzPts val="1000"/>
              <a:buFont typeface="Instrument Sans"/>
              <a:buChar char="○"/>
              <a:defRPr/>
            </a:lvl2pPr>
            <a:lvl3pPr indent="-292100" lvl="2" marL="1371600">
              <a:spcBef>
                <a:spcPts val="0"/>
              </a:spcBef>
              <a:spcAft>
                <a:spcPts val="0"/>
              </a:spcAft>
              <a:buSzPts val="1000"/>
              <a:buFont typeface="Instrument Sans"/>
              <a:buChar char="■"/>
              <a:defRPr/>
            </a:lvl3pPr>
            <a:lvl4pPr indent="-292100" lvl="3" marL="1828800">
              <a:spcBef>
                <a:spcPts val="0"/>
              </a:spcBef>
              <a:spcAft>
                <a:spcPts val="0"/>
              </a:spcAft>
              <a:buSzPts val="1000"/>
              <a:buFont typeface="Instrument Sans"/>
              <a:buChar char="●"/>
              <a:defRPr/>
            </a:lvl4pPr>
            <a:lvl5pPr indent="-292100" lvl="4" marL="2286000">
              <a:spcBef>
                <a:spcPts val="0"/>
              </a:spcBef>
              <a:spcAft>
                <a:spcPts val="0"/>
              </a:spcAft>
              <a:buSzPts val="1000"/>
              <a:buFont typeface="Instrument Sans"/>
              <a:buChar char="○"/>
              <a:defRPr/>
            </a:lvl5pPr>
            <a:lvl6pPr indent="-292100" lvl="5" marL="2743200">
              <a:spcBef>
                <a:spcPts val="0"/>
              </a:spcBef>
              <a:spcAft>
                <a:spcPts val="0"/>
              </a:spcAft>
              <a:buSzPts val="1000"/>
              <a:buFont typeface="Instrument Sans"/>
              <a:buChar char="■"/>
              <a:defRPr/>
            </a:lvl6pPr>
            <a:lvl7pPr indent="-292100" lvl="6" marL="3200400">
              <a:spcBef>
                <a:spcPts val="0"/>
              </a:spcBef>
              <a:spcAft>
                <a:spcPts val="0"/>
              </a:spcAft>
              <a:buSzPts val="1000"/>
              <a:buFont typeface="Instrument Sans"/>
              <a:buChar char="●"/>
              <a:defRPr/>
            </a:lvl7pPr>
            <a:lvl8pPr indent="-292100" lvl="7" marL="3657600">
              <a:spcBef>
                <a:spcPts val="0"/>
              </a:spcBef>
              <a:spcAft>
                <a:spcPts val="0"/>
              </a:spcAft>
              <a:buSzPts val="1000"/>
              <a:buFont typeface="Instrument Sans"/>
              <a:buChar char="○"/>
              <a:defRPr/>
            </a:lvl8pPr>
            <a:lvl9pPr indent="-292100" lvl="8" marL="4114800">
              <a:spcBef>
                <a:spcPts val="0"/>
              </a:spcBef>
              <a:spcAft>
                <a:spcPts val="0"/>
              </a:spcAft>
              <a:buSzPts val="1000"/>
              <a:buFont typeface="Instrument Sans"/>
              <a:buChar char="■"/>
              <a:defRPr/>
            </a:lvl9pPr>
          </a:lstStyle>
          <a:p/>
        </p:txBody>
      </p:sp>
      <p:sp>
        <p:nvSpPr>
          <p:cNvPr id="230" name="Google Shape;230;p29"/>
          <p:cNvSpPr txBox="1"/>
          <p:nvPr>
            <p:ph idx="5" type="title"/>
          </p:nvPr>
        </p:nvSpPr>
        <p:spPr>
          <a:xfrm>
            <a:off x="284700" y="2053175"/>
            <a:ext cx="2058600" cy="498600"/>
          </a:xfrm>
          <a:prstGeom prst="rect">
            <a:avLst/>
          </a:prstGeom>
        </p:spPr>
        <p:txBody>
          <a:bodyPr anchorCtr="0" anchor="ctr" bIns="0" lIns="182875" spcFirstLastPara="1" rIns="182875" wrap="square" tIns="0">
            <a:noAutofit/>
          </a:bodyPr>
          <a:lstStyle>
            <a:lvl1pPr lvl="0">
              <a:spcBef>
                <a:spcPts val="0"/>
              </a:spcBef>
              <a:spcAft>
                <a:spcPts val="0"/>
              </a:spcAft>
              <a:buNone/>
              <a:defRPr sz="1400">
                <a:latin typeface="Instrument Sans Medium"/>
                <a:ea typeface="Instrument Sans Medium"/>
                <a:cs typeface="Instrument Sans Medium"/>
                <a:sym typeface="Instrument Sans Medium"/>
              </a:defRPr>
            </a:lvl1pPr>
            <a:lvl2pPr lvl="1">
              <a:spcBef>
                <a:spcPts val="0"/>
              </a:spcBef>
              <a:spcAft>
                <a:spcPts val="0"/>
              </a:spcAft>
              <a:buNone/>
              <a:defRPr sz="2400">
                <a:latin typeface="Instrument Sans Medium"/>
                <a:ea typeface="Instrument Sans Medium"/>
                <a:cs typeface="Instrument Sans Medium"/>
                <a:sym typeface="Instrument Sans Medium"/>
              </a:defRPr>
            </a:lvl2pPr>
            <a:lvl3pPr lvl="2">
              <a:spcBef>
                <a:spcPts val="0"/>
              </a:spcBef>
              <a:spcAft>
                <a:spcPts val="0"/>
              </a:spcAft>
              <a:buNone/>
              <a:defRPr sz="2400">
                <a:latin typeface="Instrument Sans Medium"/>
                <a:ea typeface="Instrument Sans Medium"/>
                <a:cs typeface="Instrument Sans Medium"/>
                <a:sym typeface="Instrument Sans Medium"/>
              </a:defRPr>
            </a:lvl3pPr>
            <a:lvl4pPr lvl="3">
              <a:spcBef>
                <a:spcPts val="0"/>
              </a:spcBef>
              <a:spcAft>
                <a:spcPts val="0"/>
              </a:spcAft>
              <a:buNone/>
              <a:defRPr sz="2400">
                <a:latin typeface="Instrument Sans Medium"/>
                <a:ea typeface="Instrument Sans Medium"/>
                <a:cs typeface="Instrument Sans Medium"/>
                <a:sym typeface="Instrument Sans Medium"/>
              </a:defRPr>
            </a:lvl4pPr>
            <a:lvl5pPr lvl="4">
              <a:spcBef>
                <a:spcPts val="0"/>
              </a:spcBef>
              <a:spcAft>
                <a:spcPts val="0"/>
              </a:spcAft>
              <a:buNone/>
              <a:defRPr sz="2400">
                <a:latin typeface="Instrument Sans Medium"/>
                <a:ea typeface="Instrument Sans Medium"/>
                <a:cs typeface="Instrument Sans Medium"/>
                <a:sym typeface="Instrument Sans Medium"/>
              </a:defRPr>
            </a:lvl5pPr>
            <a:lvl6pPr lvl="5">
              <a:spcBef>
                <a:spcPts val="0"/>
              </a:spcBef>
              <a:spcAft>
                <a:spcPts val="0"/>
              </a:spcAft>
              <a:buNone/>
              <a:defRPr sz="2400">
                <a:latin typeface="Instrument Sans Medium"/>
                <a:ea typeface="Instrument Sans Medium"/>
                <a:cs typeface="Instrument Sans Medium"/>
                <a:sym typeface="Instrument Sans Medium"/>
              </a:defRPr>
            </a:lvl6pPr>
            <a:lvl7pPr lvl="6">
              <a:spcBef>
                <a:spcPts val="0"/>
              </a:spcBef>
              <a:spcAft>
                <a:spcPts val="0"/>
              </a:spcAft>
              <a:buNone/>
              <a:defRPr sz="2400">
                <a:latin typeface="Instrument Sans Medium"/>
                <a:ea typeface="Instrument Sans Medium"/>
                <a:cs typeface="Instrument Sans Medium"/>
                <a:sym typeface="Instrument Sans Medium"/>
              </a:defRPr>
            </a:lvl7pPr>
            <a:lvl8pPr lvl="7">
              <a:spcBef>
                <a:spcPts val="0"/>
              </a:spcBef>
              <a:spcAft>
                <a:spcPts val="0"/>
              </a:spcAft>
              <a:buNone/>
              <a:defRPr sz="2400">
                <a:latin typeface="Instrument Sans Medium"/>
                <a:ea typeface="Instrument Sans Medium"/>
                <a:cs typeface="Instrument Sans Medium"/>
                <a:sym typeface="Instrument Sans Medium"/>
              </a:defRPr>
            </a:lvl8pPr>
            <a:lvl9pPr lvl="8">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231" name="Google Shape;231;p29"/>
          <p:cNvSpPr txBox="1"/>
          <p:nvPr>
            <p:ph idx="6" type="title"/>
          </p:nvPr>
        </p:nvSpPr>
        <p:spPr>
          <a:xfrm>
            <a:off x="284700" y="1557525"/>
            <a:ext cx="1068000" cy="440700"/>
          </a:xfrm>
          <a:prstGeom prst="rect">
            <a:avLst/>
          </a:prstGeom>
          <a:noFill/>
        </p:spPr>
        <p:txBody>
          <a:bodyPr anchorCtr="0" anchor="t" bIns="0" lIns="182875" spcFirstLastPara="1" rIns="182875" wrap="square" tIns="0">
            <a:noAutofit/>
          </a:bodyPr>
          <a:lstStyle>
            <a:lvl1pPr lvl="0">
              <a:spcBef>
                <a:spcPts val="0"/>
              </a:spcBef>
              <a:spcAft>
                <a:spcPts val="0"/>
              </a:spcAft>
              <a:buNone/>
              <a:defRPr sz="1000">
                <a:latin typeface="Instrument Sans"/>
                <a:ea typeface="Instrument Sans"/>
                <a:cs typeface="Instrument Sans"/>
                <a:sym typeface="Instrument Sans"/>
              </a:defRPr>
            </a:lvl1pPr>
            <a:lvl2pPr lvl="1">
              <a:spcBef>
                <a:spcPts val="0"/>
              </a:spcBef>
              <a:spcAft>
                <a:spcPts val="0"/>
              </a:spcAft>
              <a:buNone/>
              <a:defRPr sz="2400">
                <a:latin typeface="Instrument Sans Medium"/>
                <a:ea typeface="Instrument Sans Medium"/>
                <a:cs typeface="Instrument Sans Medium"/>
                <a:sym typeface="Instrument Sans Medium"/>
              </a:defRPr>
            </a:lvl2pPr>
            <a:lvl3pPr lvl="2">
              <a:spcBef>
                <a:spcPts val="0"/>
              </a:spcBef>
              <a:spcAft>
                <a:spcPts val="0"/>
              </a:spcAft>
              <a:buNone/>
              <a:defRPr sz="2400">
                <a:latin typeface="Instrument Sans Medium"/>
                <a:ea typeface="Instrument Sans Medium"/>
                <a:cs typeface="Instrument Sans Medium"/>
                <a:sym typeface="Instrument Sans Medium"/>
              </a:defRPr>
            </a:lvl3pPr>
            <a:lvl4pPr lvl="3">
              <a:spcBef>
                <a:spcPts val="0"/>
              </a:spcBef>
              <a:spcAft>
                <a:spcPts val="0"/>
              </a:spcAft>
              <a:buNone/>
              <a:defRPr sz="2400">
                <a:latin typeface="Instrument Sans Medium"/>
                <a:ea typeface="Instrument Sans Medium"/>
                <a:cs typeface="Instrument Sans Medium"/>
                <a:sym typeface="Instrument Sans Medium"/>
              </a:defRPr>
            </a:lvl4pPr>
            <a:lvl5pPr lvl="4">
              <a:spcBef>
                <a:spcPts val="0"/>
              </a:spcBef>
              <a:spcAft>
                <a:spcPts val="0"/>
              </a:spcAft>
              <a:buNone/>
              <a:defRPr sz="2400">
                <a:latin typeface="Instrument Sans Medium"/>
                <a:ea typeface="Instrument Sans Medium"/>
                <a:cs typeface="Instrument Sans Medium"/>
                <a:sym typeface="Instrument Sans Medium"/>
              </a:defRPr>
            </a:lvl5pPr>
            <a:lvl6pPr lvl="5">
              <a:spcBef>
                <a:spcPts val="0"/>
              </a:spcBef>
              <a:spcAft>
                <a:spcPts val="0"/>
              </a:spcAft>
              <a:buNone/>
              <a:defRPr sz="2400">
                <a:latin typeface="Instrument Sans Medium"/>
                <a:ea typeface="Instrument Sans Medium"/>
                <a:cs typeface="Instrument Sans Medium"/>
                <a:sym typeface="Instrument Sans Medium"/>
              </a:defRPr>
            </a:lvl6pPr>
            <a:lvl7pPr lvl="6">
              <a:spcBef>
                <a:spcPts val="0"/>
              </a:spcBef>
              <a:spcAft>
                <a:spcPts val="0"/>
              </a:spcAft>
              <a:buNone/>
              <a:defRPr sz="2400">
                <a:latin typeface="Instrument Sans Medium"/>
                <a:ea typeface="Instrument Sans Medium"/>
                <a:cs typeface="Instrument Sans Medium"/>
                <a:sym typeface="Instrument Sans Medium"/>
              </a:defRPr>
            </a:lvl7pPr>
            <a:lvl8pPr lvl="7">
              <a:spcBef>
                <a:spcPts val="0"/>
              </a:spcBef>
              <a:spcAft>
                <a:spcPts val="0"/>
              </a:spcAft>
              <a:buNone/>
              <a:defRPr sz="2400">
                <a:latin typeface="Instrument Sans Medium"/>
                <a:ea typeface="Instrument Sans Medium"/>
                <a:cs typeface="Instrument Sans Medium"/>
                <a:sym typeface="Instrument Sans Medium"/>
              </a:defRPr>
            </a:lvl8pPr>
            <a:lvl9pPr lvl="8">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232" name="Google Shape;232;p29"/>
          <p:cNvSpPr txBox="1"/>
          <p:nvPr>
            <p:ph idx="7" type="body"/>
          </p:nvPr>
        </p:nvSpPr>
        <p:spPr>
          <a:xfrm>
            <a:off x="2457088" y="2792774"/>
            <a:ext cx="2053500" cy="1569900"/>
          </a:xfrm>
          <a:prstGeom prst="rect">
            <a:avLst/>
          </a:prstGeom>
        </p:spPr>
        <p:txBody>
          <a:bodyPr anchorCtr="0" anchor="t" bIns="0" lIns="182875" spcFirstLastPara="1" rIns="182875" wrap="square" tIns="0">
            <a:noAutofit/>
          </a:bodyPr>
          <a:lstStyle>
            <a:lvl1pPr indent="-292100" lvl="0" marL="457200">
              <a:lnSpc>
                <a:spcPct val="115000"/>
              </a:lnSpc>
              <a:spcBef>
                <a:spcPts val="0"/>
              </a:spcBef>
              <a:spcAft>
                <a:spcPts val="0"/>
              </a:spcAft>
              <a:buClr>
                <a:schemeClr val="lt1"/>
              </a:buClr>
              <a:buSzPts val="1000"/>
              <a:buFont typeface="Instrument Sans"/>
              <a:buChar char="●"/>
              <a:defRPr/>
            </a:lvl1pPr>
            <a:lvl2pPr indent="-292100" lvl="1" marL="914400">
              <a:lnSpc>
                <a:spcPct val="115000"/>
              </a:lnSpc>
              <a:spcBef>
                <a:spcPts val="0"/>
              </a:spcBef>
              <a:spcAft>
                <a:spcPts val="0"/>
              </a:spcAft>
              <a:buClr>
                <a:schemeClr val="lt1"/>
              </a:buClr>
              <a:buSzPts val="1000"/>
              <a:buFont typeface="Instrument Sans"/>
              <a:buChar char="○"/>
              <a:defRPr/>
            </a:lvl2pPr>
            <a:lvl3pPr indent="-292100" lvl="2" marL="1371600">
              <a:lnSpc>
                <a:spcPct val="115000"/>
              </a:lnSpc>
              <a:spcBef>
                <a:spcPts val="0"/>
              </a:spcBef>
              <a:spcAft>
                <a:spcPts val="0"/>
              </a:spcAft>
              <a:buClr>
                <a:schemeClr val="lt1"/>
              </a:buClr>
              <a:buSzPts val="1000"/>
              <a:buFont typeface="Instrument Sans"/>
              <a:buChar char="■"/>
              <a:defRPr/>
            </a:lvl3pPr>
            <a:lvl4pPr indent="-292100" lvl="3" marL="1828800">
              <a:lnSpc>
                <a:spcPct val="115000"/>
              </a:lnSpc>
              <a:spcBef>
                <a:spcPts val="0"/>
              </a:spcBef>
              <a:spcAft>
                <a:spcPts val="0"/>
              </a:spcAft>
              <a:buClr>
                <a:schemeClr val="lt1"/>
              </a:buClr>
              <a:buSzPts val="1000"/>
              <a:buFont typeface="Instrument Sans"/>
              <a:buChar char="●"/>
              <a:defRPr/>
            </a:lvl4pPr>
            <a:lvl5pPr indent="-292100" lvl="4" marL="2286000">
              <a:lnSpc>
                <a:spcPct val="115000"/>
              </a:lnSpc>
              <a:spcBef>
                <a:spcPts val="0"/>
              </a:spcBef>
              <a:spcAft>
                <a:spcPts val="0"/>
              </a:spcAft>
              <a:buClr>
                <a:schemeClr val="lt1"/>
              </a:buClr>
              <a:buSzPts val="1000"/>
              <a:buFont typeface="Instrument Sans"/>
              <a:buChar char="○"/>
              <a:defRPr/>
            </a:lvl5pPr>
            <a:lvl6pPr indent="-292100" lvl="5" marL="2743200">
              <a:lnSpc>
                <a:spcPct val="115000"/>
              </a:lnSpc>
              <a:spcBef>
                <a:spcPts val="0"/>
              </a:spcBef>
              <a:spcAft>
                <a:spcPts val="0"/>
              </a:spcAft>
              <a:buClr>
                <a:schemeClr val="lt1"/>
              </a:buClr>
              <a:buSzPts val="1000"/>
              <a:buFont typeface="Instrument Sans"/>
              <a:buChar char="■"/>
              <a:defRPr/>
            </a:lvl6pPr>
            <a:lvl7pPr indent="-292100" lvl="6" marL="3200400">
              <a:lnSpc>
                <a:spcPct val="115000"/>
              </a:lnSpc>
              <a:spcBef>
                <a:spcPts val="0"/>
              </a:spcBef>
              <a:spcAft>
                <a:spcPts val="0"/>
              </a:spcAft>
              <a:buClr>
                <a:schemeClr val="lt1"/>
              </a:buClr>
              <a:buSzPts val="1000"/>
              <a:buFont typeface="Instrument Sans"/>
              <a:buChar char="●"/>
              <a:defRPr/>
            </a:lvl7pPr>
            <a:lvl8pPr indent="-292100" lvl="7" marL="3657600">
              <a:lnSpc>
                <a:spcPct val="115000"/>
              </a:lnSpc>
              <a:spcBef>
                <a:spcPts val="0"/>
              </a:spcBef>
              <a:spcAft>
                <a:spcPts val="0"/>
              </a:spcAft>
              <a:buClr>
                <a:schemeClr val="lt1"/>
              </a:buClr>
              <a:buSzPts val="1000"/>
              <a:buFont typeface="Instrument Sans"/>
              <a:buChar char="○"/>
              <a:defRPr/>
            </a:lvl8pPr>
            <a:lvl9pPr indent="-292100" lvl="8" marL="4114800">
              <a:lnSpc>
                <a:spcPct val="115000"/>
              </a:lnSpc>
              <a:spcBef>
                <a:spcPts val="0"/>
              </a:spcBef>
              <a:spcAft>
                <a:spcPts val="0"/>
              </a:spcAft>
              <a:buClr>
                <a:schemeClr val="lt1"/>
              </a:buClr>
              <a:buSzPts val="1000"/>
              <a:buFont typeface="Instrument Sans"/>
              <a:buChar char="■"/>
              <a:defRPr/>
            </a:lvl9pPr>
          </a:lstStyle>
          <a:p/>
        </p:txBody>
      </p:sp>
      <p:sp>
        <p:nvSpPr>
          <p:cNvPr id="233" name="Google Shape;233;p29"/>
          <p:cNvSpPr txBox="1"/>
          <p:nvPr>
            <p:ph idx="8" type="title"/>
          </p:nvPr>
        </p:nvSpPr>
        <p:spPr>
          <a:xfrm>
            <a:off x="2457088" y="2053175"/>
            <a:ext cx="2058600" cy="498600"/>
          </a:xfrm>
          <a:prstGeom prst="rect">
            <a:avLst/>
          </a:prstGeom>
        </p:spPr>
        <p:txBody>
          <a:bodyPr anchorCtr="0" anchor="ctr" bIns="0" lIns="182875" spcFirstLastPara="1" rIns="182875" wrap="square" tIns="0">
            <a:noAutofit/>
          </a:bodyPr>
          <a:lstStyle>
            <a:lvl1pPr lvl="0">
              <a:spcBef>
                <a:spcPts val="0"/>
              </a:spcBef>
              <a:spcAft>
                <a:spcPts val="0"/>
              </a:spcAft>
              <a:buNone/>
              <a:defRPr sz="1400">
                <a:latin typeface="Instrument Sans Medium"/>
                <a:ea typeface="Instrument Sans Medium"/>
                <a:cs typeface="Instrument Sans Medium"/>
                <a:sym typeface="Instrument Sans Medium"/>
              </a:defRPr>
            </a:lvl1pPr>
            <a:lvl2pPr lvl="1">
              <a:spcBef>
                <a:spcPts val="0"/>
              </a:spcBef>
              <a:spcAft>
                <a:spcPts val="0"/>
              </a:spcAft>
              <a:buNone/>
              <a:defRPr sz="2400">
                <a:latin typeface="Instrument Sans Medium"/>
                <a:ea typeface="Instrument Sans Medium"/>
                <a:cs typeface="Instrument Sans Medium"/>
                <a:sym typeface="Instrument Sans Medium"/>
              </a:defRPr>
            </a:lvl2pPr>
            <a:lvl3pPr lvl="2">
              <a:spcBef>
                <a:spcPts val="0"/>
              </a:spcBef>
              <a:spcAft>
                <a:spcPts val="0"/>
              </a:spcAft>
              <a:buNone/>
              <a:defRPr sz="2400">
                <a:latin typeface="Instrument Sans Medium"/>
                <a:ea typeface="Instrument Sans Medium"/>
                <a:cs typeface="Instrument Sans Medium"/>
                <a:sym typeface="Instrument Sans Medium"/>
              </a:defRPr>
            </a:lvl3pPr>
            <a:lvl4pPr lvl="3">
              <a:spcBef>
                <a:spcPts val="0"/>
              </a:spcBef>
              <a:spcAft>
                <a:spcPts val="0"/>
              </a:spcAft>
              <a:buNone/>
              <a:defRPr sz="2400">
                <a:latin typeface="Instrument Sans Medium"/>
                <a:ea typeface="Instrument Sans Medium"/>
                <a:cs typeface="Instrument Sans Medium"/>
                <a:sym typeface="Instrument Sans Medium"/>
              </a:defRPr>
            </a:lvl4pPr>
            <a:lvl5pPr lvl="4">
              <a:spcBef>
                <a:spcPts val="0"/>
              </a:spcBef>
              <a:spcAft>
                <a:spcPts val="0"/>
              </a:spcAft>
              <a:buNone/>
              <a:defRPr sz="2400">
                <a:latin typeface="Instrument Sans Medium"/>
                <a:ea typeface="Instrument Sans Medium"/>
                <a:cs typeface="Instrument Sans Medium"/>
                <a:sym typeface="Instrument Sans Medium"/>
              </a:defRPr>
            </a:lvl5pPr>
            <a:lvl6pPr lvl="5">
              <a:spcBef>
                <a:spcPts val="0"/>
              </a:spcBef>
              <a:spcAft>
                <a:spcPts val="0"/>
              </a:spcAft>
              <a:buNone/>
              <a:defRPr sz="2400">
                <a:latin typeface="Instrument Sans Medium"/>
                <a:ea typeface="Instrument Sans Medium"/>
                <a:cs typeface="Instrument Sans Medium"/>
                <a:sym typeface="Instrument Sans Medium"/>
              </a:defRPr>
            </a:lvl6pPr>
            <a:lvl7pPr lvl="6">
              <a:spcBef>
                <a:spcPts val="0"/>
              </a:spcBef>
              <a:spcAft>
                <a:spcPts val="0"/>
              </a:spcAft>
              <a:buNone/>
              <a:defRPr sz="2400">
                <a:latin typeface="Instrument Sans Medium"/>
                <a:ea typeface="Instrument Sans Medium"/>
                <a:cs typeface="Instrument Sans Medium"/>
                <a:sym typeface="Instrument Sans Medium"/>
              </a:defRPr>
            </a:lvl7pPr>
            <a:lvl8pPr lvl="7">
              <a:spcBef>
                <a:spcPts val="0"/>
              </a:spcBef>
              <a:spcAft>
                <a:spcPts val="0"/>
              </a:spcAft>
              <a:buNone/>
              <a:defRPr sz="2400">
                <a:latin typeface="Instrument Sans Medium"/>
                <a:ea typeface="Instrument Sans Medium"/>
                <a:cs typeface="Instrument Sans Medium"/>
                <a:sym typeface="Instrument Sans Medium"/>
              </a:defRPr>
            </a:lvl8pPr>
            <a:lvl9pPr lvl="8">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234" name="Google Shape;234;p29"/>
          <p:cNvSpPr txBox="1"/>
          <p:nvPr>
            <p:ph idx="9" type="title"/>
          </p:nvPr>
        </p:nvSpPr>
        <p:spPr>
          <a:xfrm>
            <a:off x="2457088" y="1557525"/>
            <a:ext cx="1068000" cy="440700"/>
          </a:xfrm>
          <a:prstGeom prst="rect">
            <a:avLst/>
          </a:prstGeom>
          <a:noFill/>
        </p:spPr>
        <p:txBody>
          <a:bodyPr anchorCtr="0" anchor="t" bIns="0" lIns="182875" spcFirstLastPara="1" rIns="182875" wrap="square" tIns="0">
            <a:noAutofit/>
          </a:bodyPr>
          <a:lstStyle>
            <a:lvl1pPr lvl="0">
              <a:spcBef>
                <a:spcPts val="0"/>
              </a:spcBef>
              <a:spcAft>
                <a:spcPts val="0"/>
              </a:spcAft>
              <a:buNone/>
              <a:defRPr sz="1000">
                <a:latin typeface="Instrument Sans"/>
                <a:ea typeface="Instrument Sans"/>
                <a:cs typeface="Instrument Sans"/>
                <a:sym typeface="Instrument Sans"/>
              </a:defRPr>
            </a:lvl1pPr>
            <a:lvl2pPr lvl="1">
              <a:spcBef>
                <a:spcPts val="0"/>
              </a:spcBef>
              <a:spcAft>
                <a:spcPts val="0"/>
              </a:spcAft>
              <a:buNone/>
              <a:defRPr sz="2400">
                <a:latin typeface="Instrument Sans Medium"/>
                <a:ea typeface="Instrument Sans Medium"/>
                <a:cs typeface="Instrument Sans Medium"/>
                <a:sym typeface="Instrument Sans Medium"/>
              </a:defRPr>
            </a:lvl2pPr>
            <a:lvl3pPr lvl="2">
              <a:spcBef>
                <a:spcPts val="0"/>
              </a:spcBef>
              <a:spcAft>
                <a:spcPts val="0"/>
              </a:spcAft>
              <a:buNone/>
              <a:defRPr sz="2400">
                <a:latin typeface="Instrument Sans Medium"/>
                <a:ea typeface="Instrument Sans Medium"/>
                <a:cs typeface="Instrument Sans Medium"/>
                <a:sym typeface="Instrument Sans Medium"/>
              </a:defRPr>
            </a:lvl3pPr>
            <a:lvl4pPr lvl="3">
              <a:spcBef>
                <a:spcPts val="0"/>
              </a:spcBef>
              <a:spcAft>
                <a:spcPts val="0"/>
              </a:spcAft>
              <a:buNone/>
              <a:defRPr sz="2400">
                <a:latin typeface="Instrument Sans Medium"/>
                <a:ea typeface="Instrument Sans Medium"/>
                <a:cs typeface="Instrument Sans Medium"/>
                <a:sym typeface="Instrument Sans Medium"/>
              </a:defRPr>
            </a:lvl4pPr>
            <a:lvl5pPr lvl="4">
              <a:spcBef>
                <a:spcPts val="0"/>
              </a:spcBef>
              <a:spcAft>
                <a:spcPts val="0"/>
              </a:spcAft>
              <a:buNone/>
              <a:defRPr sz="2400">
                <a:latin typeface="Instrument Sans Medium"/>
                <a:ea typeface="Instrument Sans Medium"/>
                <a:cs typeface="Instrument Sans Medium"/>
                <a:sym typeface="Instrument Sans Medium"/>
              </a:defRPr>
            </a:lvl5pPr>
            <a:lvl6pPr lvl="5">
              <a:spcBef>
                <a:spcPts val="0"/>
              </a:spcBef>
              <a:spcAft>
                <a:spcPts val="0"/>
              </a:spcAft>
              <a:buNone/>
              <a:defRPr sz="2400">
                <a:latin typeface="Instrument Sans Medium"/>
                <a:ea typeface="Instrument Sans Medium"/>
                <a:cs typeface="Instrument Sans Medium"/>
                <a:sym typeface="Instrument Sans Medium"/>
              </a:defRPr>
            </a:lvl6pPr>
            <a:lvl7pPr lvl="6">
              <a:spcBef>
                <a:spcPts val="0"/>
              </a:spcBef>
              <a:spcAft>
                <a:spcPts val="0"/>
              </a:spcAft>
              <a:buNone/>
              <a:defRPr sz="2400">
                <a:latin typeface="Instrument Sans Medium"/>
                <a:ea typeface="Instrument Sans Medium"/>
                <a:cs typeface="Instrument Sans Medium"/>
                <a:sym typeface="Instrument Sans Medium"/>
              </a:defRPr>
            </a:lvl7pPr>
            <a:lvl8pPr lvl="7">
              <a:spcBef>
                <a:spcPts val="0"/>
              </a:spcBef>
              <a:spcAft>
                <a:spcPts val="0"/>
              </a:spcAft>
              <a:buNone/>
              <a:defRPr sz="2400">
                <a:latin typeface="Instrument Sans Medium"/>
                <a:ea typeface="Instrument Sans Medium"/>
                <a:cs typeface="Instrument Sans Medium"/>
                <a:sym typeface="Instrument Sans Medium"/>
              </a:defRPr>
            </a:lvl8pPr>
            <a:lvl9pPr lvl="8">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235" name="Google Shape;235;p29"/>
          <p:cNvSpPr txBox="1"/>
          <p:nvPr>
            <p:ph idx="13" type="body"/>
          </p:nvPr>
        </p:nvSpPr>
        <p:spPr>
          <a:xfrm>
            <a:off x="4629475" y="2792774"/>
            <a:ext cx="2053500" cy="1569900"/>
          </a:xfrm>
          <a:prstGeom prst="rect">
            <a:avLst/>
          </a:prstGeom>
        </p:spPr>
        <p:txBody>
          <a:bodyPr anchorCtr="0" anchor="t" bIns="0" lIns="182875" spcFirstLastPara="1" rIns="182875" wrap="square" tIns="0">
            <a:noAutofit/>
          </a:bodyPr>
          <a:lstStyle>
            <a:lvl1pPr indent="-292100" lvl="0" marL="457200">
              <a:lnSpc>
                <a:spcPct val="115000"/>
              </a:lnSpc>
              <a:spcBef>
                <a:spcPts val="0"/>
              </a:spcBef>
              <a:spcAft>
                <a:spcPts val="0"/>
              </a:spcAft>
              <a:buClr>
                <a:schemeClr val="lt1"/>
              </a:buClr>
              <a:buSzPts val="1000"/>
              <a:buFont typeface="Instrument Sans"/>
              <a:buChar char="●"/>
              <a:defRPr/>
            </a:lvl1pPr>
            <a:lvl2pPr indent="-292100" lvl="1" marL="914400">
              <a:lnSpc>
                <a:spcPct val="115000"/>
              </a:lnSpc>
              <a:spcBef>
                <a:spcPts val="0"/>
              </a:spcBef>
              <a:spcAft>
                <a:spcPts val="0"/>
              </a:spcAft>
              <a:buClr>
                <a:schemeClr val="lt1"/>
              </a:buClr>
              <a:buSzPts val="1000"/>
              <a:buFont typeface="Instrument Sans"/>
              <a:buChar char="○"/>
              <a:defRPr/>
            </a:lvl2pPr>
            <a:lvl3pPr indent="-292100" lvl="2" marL="1371600">
              <a:lnSpc>
                <a:spcPct val="115000"/>
              </a:lnSpc>
              <a:spcBef>
                <a:spcPts val="0"/>
              </a:spcBef>
              <a:spcAft>
                <a:spcPts val="0"/>
              </a:spcAft>
              <a:buClr>
                <a:schemeClr val="lt1"/>
              </a:buClr>
              <a:buSzPts val="1000"/>
              <a:buFont typeface="Instrument Sans"/>
              <a:buChar char="■"/>
              <a:defRPr/>
            </a:lvl3pPr>
            <a:lvl4pPr indent="-292100" lvl="3" marL="1828800">
              <a:lnSpc>
                <a:spcPct val="115000"/>
              </a:lnSpc>
              <a:spcBef>
                <a:spcPts val="0"/>
              </a:spcBef>
              <a:spcAft>
                <a:spcPts val="0"/>
              </a:spcAft>
              <a:buClr>
                <a:schemeClr val="lt1"/>
              </a:buClr>
              <a:buSzPts val="1000"/>
              <a:buFont typeface="Instrument Sans"/>
              <a:buChar char="●"/>
              <a:defRPr/>
            </a:lvl4pPr>
            <a:lvl5pPr indent="-292100" lvl="4" marL="2286000">
              <a:lnSpc>
                <a:spcPct val="115000"/>
              </a:lnSpc>
              <a:spcBef>
                <a:spcPts val="0"/>
              </a:spcBef>
              <a:spcAft>
                <a:spcPts val="0"/>
              </a:spcAft>
              <a:buClr>
                <a:schemeClr val="lt1"/>
              </a:buClr>
              <a:buSzPts val="1000"/>
              <a:buFont typeface="Instrument Sans"/>
              <a:buChar char="○"/>
              <a:defRPr/>
            </a:lvl5pPr>
            <a:lvl6pPr indent="-292100" lvl="5" marL="2743200">
              <a:lnSpc>
                <a:spcPct val="115000"/>
              </a:lnSpc>
              <a:spcBef>
                <a:spcPts val="0"/>
              </a:spcBef>
              <a:spcAft>
                <a:spcPts val="0"/>
              </a:spcAft>
              <a:buClr>
                <a:schemeClr val="lt1"/>
              </a:buClr>
              <a:buSzPts val="1000"/>
              <a:buFont typeface="Instrument Sans"/>
              <a:buChar char="■"/>
              <a:defRPr/>
            </a:lvl6pPr>
            <a:lvl7pPr indent="-292100" lvl="6" marL="3200400">
              <a:lnSpc>
                <a:spcPct val="115000"/>
              </a:lnSpc>
              <a:spcBef>
                <a:spcPts val="0"/>
              </a:spcBef>
              <a:spcAft>
                <a:spcPts val="0"/>
              </a:spcAft>
              <a:buClr>
                <a:schemeClr val="lt1"/>
              </a:buClr>
              <a:buSzPts val="1000"/>
              <a:buFont typeface="Instrument Sans"/>
              <a:buChar char="●"/>
              <a:defRPr/>
            </a:lvl7pPr>
            <a:lvl8pPr indent="-292100" lvl="7" marL="3657600">
              <a:lnSpc>
                <a:spcPct val="115000"/>
              </a:lnSpc>
              <a:spcBef>
                <a:spcPts val="0"/>
              </a:spcBef>
              <a:spcAft>
                <a:spcPts val="0"/>
              </a:spcAft>
              <a:buClr>
                <a:schemeClr val="lt1"/>
              </a:buClr>
              <a:buSzPts val="1000"/>
              <a:buFont typeface="Instrument Sans"/>
              <a:buChar char="○"/>
              <a:defRPr/>
            </a:lvl8pPr>
            <a:lvl9pPr indent="-292100" lvl="8" marL="4114800">
              <a:lnSpc>
                <a:spcPct val="115000"/>
              </a:lnSpc>
              <a:spcBef>
                <a:spcPts val="0"/>
              </a:spcBef>
              <a:spcAft>
                <a:spcPts val="0"/>
              </a:spcAft>
              <a:buClr>
                <a:schemeClr val="lt1"/>
              </a:buClr>
              <a:buSzPts val="1000"/>
              <a:buFont typeface="Instrument Sans"/>
              <a:buChar char="■"/>
              <a:defRPr/>
            </a:lvl9pPr>
          </a:lstStyle>
          <a:p/>
        </p:txBody>
      </p:sp>
      <p:sp>
        <p:nvSpPr>
          <p:cNvPr id="236" name="Google Shape;236;p29"/>
          <p:cNvSpPr txBox="1"/>
          <p:nvPr>
            <p:ph idx="14" type="title"/>
          </p:nvPr>
        </p:nvSpPr>
        <p:spPr>
          <a:xfrm>
            <a:off x="4629475" y="2053175"/>
            <a:ext cx="2058600" cy="498600"/>
          </a:xfrm>
          <a:prstGeom prst="rect">
            <a:avLst/>
          </a:prstGeom>
        </p:spPr>
        <p:txBody>
          <a:bodyPr anchorCtr="0" anchor="ctr" bIns="0" lIns="182875" spcFirstLastPara="1" rIns="182875" wrap="square" tIns="0">
            <a:noAutofit/>
          </a:bodyPr>
          <a:lstStyle>
            <a:lvl1pPr lvl="0">
              <a:spcBef>
                <a:spcPts val="0"/>
              </a:spcBef>
              <a:spcAft>
                <a:spcPts val="0"/>
              </a:spcAft>
              <a:buNone/>
              <a:defRPr sz="1400">
                <a:latin typeface="Instrument Sans Medium"/>
                <a:ea typeface="Instrument Sans Medium"/>
                <a:cs typeface="Instrument Sans Medium"/>
                <a:sym typeface="Instrument Sans Medium"/>
              </a:defRPr>
            </a:lvl1pPr>
            <a:lvl2pPr lvl="1">
              <a:spcBef>
                <a:spcPts val="0"/>
              </a:spcBef>
              <a:spcAft>
                <a:spcPts val="0"/>
              </a:spcAft>
              <a:buNone/>
              <a:defRPr sz="2400">
                <a:latin typeface="Instrument Sans Medium"/>
                <a:ea typeface="Instrument Sans Medium"/>
                <a:cs typeface="Instrument Sans Medium"/>
                <a:sym typeface="Instrument Sans Medium"/>
              </a:defRPr>
            </a:lvl2pPr>
            <a:lvl3pPr lvl="2">
              <a:spcBef>
                <a:spcPts val="0"/>
              </a:spcBef>
              <a:spcAft>
                <a:spcPts val="0"/>
              </a:spcAft>
              <a:buNone/>
              <a:defRPr sz="2400">
                <a:latin typeface="Instrument Sans Medium"/>
                <a:ea typeface="Instrument Sans Medium"/>
                <a:cs typeface="Instrument Sans Medium"/>
                <a:sym typeface="Instrument Sans Medium"/>
              </a:defRPr>
            </a:lvl3pPr>
            <a:lvl4pPr lvl="3">
              <a:spcBef>
                <a:spcPts val="0"/>
              </a:spcBef>
              <a:spcAft>
                <a:spcPts val="0"/>
              </a:spcAft>
              <a:buNone/>
              <a:defRPr sz="2400">
                <a:latin typeface="Instrument Sans Medium"/>
                <a:ea typeface="Instrument Sans Medium"/>
                <a:cs typeface="Instrument Sans Medium"/>
                <a:sym typeface="Instrument Sans Medium"/>
              </a:defRPr>
            </a:lvl4pPr>
            <a:lvl5pPr lvl="4">
              <a:spcBef>
                <a:spcPts val="0"/>
              </a:spcBef>
              <a:spcAft>
                <a:spcPts val="0"/>
              </a:spcAft>
              <a:buNone/>
              <a:defRPr sz="2400">
                <a:latin typeface="Instrument Sans Medium"/>
                <a:ea typeface="Instrument Sans Medium"/>
                <a:cs typeface="Instrument Sans Medium"/>
                <a:sym typeface="Instrument Sans Medium"/>
              </a:defRPr>
            </a:lvl5pPr>
            <a:lvl6pPr lvl="5">
              <a:spcBef>
                <a:spcPts val="0"/>
              </a:spcBef>
              <a:spcAft>
                <a:spcPts val="0"/>
              </a:spcAft>
              <a:buNone/>
              <a:defRPr sz="2400">
                <a:latin typeface="Instrument Sans Medium"/>
                <a:ea typeface="Instrument Sans Medium"/>
                <a:cs typeface="Instrument Sans Medium"/>
                <a:sym typeface="Instrument Sans Medium"/>
              </a:defRPr>
            </a:lvl6pPr>
            <a:lvl7pPr lvl="6">
              <a:spcBef>
                <a:spcPts val="0"/>
              </a:spcBef>
              <a:spcAft>
                <a:spcPts val="0"/>
              </a:spcAft>
              <a:buNone/>
              <a:defRPr sz="2400">
                <a:latin typeface="Instrument Sans Medium"/>
                <a:ea typeface="Instrument Sans Medium"/>
                <a:cs typeface="Instrument Sans Medium"/>
                <a:sym typeface="Instrument Sans Medium"/>
              </a:defRPr>
            </a:lvl7pPr>
            <a:lvl8pPr lvl="7">
              <a:spcBef>
                <a:spcPts val="0"/>
              </a:spcBef>
              <a:spcAft>
                <a:spcPts val="0"/>
              </a:spcAft>
              <a:buNone/>
              <a:defRPr sz="2400">
                <a:latin typeface="Instrument Sans Medium"/>
                <a:ea typeface="Instrument Sans Medium"/>
                <a:cs typeface="Instrument Sans Medium"/>
                <a:sym typeface="Instrument Sans Medium"/>
              </a:defRPr>
            </a:lvl8pPr>
            <a:lvl9pPr lvl="8">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237" name="Google Shape;237;p29"/>
          <p:cNvSpPr txBox="1"/>
          <p:nvPr>
            <p:ph idx="15" type="title"/>
          </p:nvPr>
        </p:nvSpPr>
        <p:spPr>
          <a:xfrm>
            <a:off x="4629475" y="1557525"/>
            <a:ext cx="1068000" cy="440700"/>
          </a:xfrm>
          <a:prstGeom prst="rect">
            <a:avLst/>
          </a:prstGeom>
          <a:noFill/>
        </p:spPr>
        <p:txBody>
          <a:bodyPr anchorCtr="0" anchor="t" bIns="0" lIns="182875" spcFirstLastPara="1" rIns="182875" wrap="square" tIns="0">
            <a:noAutofit/>
          </a:bodyPr>
          <a:lstStyle>
            <a:lvl1pPr lvl="0">
              <a:spcBef>
                <a:spcPts val="0"/>
              </a:spcBef>
              <a:spcAft>
                <a:spcPts val="0"/>
              </a:spcAft>
              <a:buNone/>
              <a:defRPr sz="1000">
                <a:latin typeface="Instrument Sans"/>
                <a:ea typeface="Instrument Sans"/>
                <a:cs typeface="Instrument Sans"/>
                <a:sym typeface="Instrument Sans"/>
              </a:defRPr>
            </a:lvl1pPr>
            <a:lvl2pPr lvl="1">
              <a:spcBef>
                <a:spcPts val="0"/>
              </a:spcBef>
              <a:spcAft>
                <a:spcPts val="0"/>
              </a:spcAft>
              <a:buNone/>
              <a:defRPr sz="2400">
                <a:latin typeface="Instrument Sans Medium"/>
                <a:ea typeface="Instrument Sans Medium"/>
                <a:cs typeface="Instrument Sans Medium"/>
                <a:sym typeface="Instrument Sans Medium"/>
              </a:defRPr>
            </a:lvl2pPr>
            <a:lvl3pPr lvl="2">
              <a:spcBef>
                <a:spcPts val="0"/>
              </a:spcBef>
              <a:spcAft>
                <a:spcPts val="0"/>
              </a:spcAft>
              <a:buNone/>
              <a:defRPr sz="2400">
                <a:latin typeface="Instrument Sans Medium"/>
                <a:ea typeface="Instrument Sans Medium"/>
                <a:cs typeface="Instrument Sans Medium"/>
                <a:sym typeface="Instrument Sans Medium"/>
              </a:defRPr>
            </a:lvl3pPr>
            <a:lvl4pPr lvl="3">
              <a:spcBef>
                <a:spcPts val="0"/>
              </a:spcBef>
              <a:spcAft>
                <a:spcPts val="0"/>
              </a:spcAft>
              <a:buNone/>
              <a:defRPr sz="2400">
                <a:latin typeface="Instrument Sans Medium"/>
                <a:ea typeface="Instrument Sans Medium"/>
                <a:cs typeface="Instrument Sans Medium"/>
                <a:sym typeface="Instrument Sans Medium"/>
              </a:defRPr>
            </a:lvl4pPr>
            <a:lvl5pPr lvl="4">
              <a:spcBef>
                <a:spcPts val="0"/>
              </a:spcBef>
              <a:spcAft>
                <a:spcPts val="0"/>
              </a:spcAft>
              <a:buNone/>
              <a:defRPr sz="2400">
                <a:latin typeface="Instrument Sans Medium"/>
                <a:ea typeface="Instrument Sans Medium"/>
                <a:cs typeface="Instrument Sans Medium"/>
                <a:sym typeface="Instrument Sans Medium"/>
              </a:defRPr>
            </a:lvl5pPr>
            <a:lvl6pPr lvl="5">
              <a:spcBef>
                <a:spcPts val="0"/>
              </a:spcBef>
              <a:spcAft>
                <a:spcPts val="0"/>
              </a:spcAft>
              <a:buNone/>
              <a:defRPr sz="2400">
                <a:latin typeface="Instrument Sans Medium"/>
                <a:ea typeface="Instrument Sans Medium"/>
                <a:cs typeface="Instrument Sans Medium"/>
                <a:sym typeface="Instrument Sans Medium"/>
              </a:defRPr>
            </a:lvl6pPr>
            <a:lvl7pPr lvl="6">
              <a:spcBef>
                <a:spcPts val="0"/>
              </a:spcBef>
              <a:spcAft>
                <a:spcPts val="0"/>
              </a:spcAft>
              <a:buNone/>
              <a:defRPr sz="2400">
                <a:latin typeface="Instrument Sans Medium"/>
                <a:ea typeface="Instrument Sans Medium"/>
                <a:cs typeface="Instrument Sans Medium"/>
                <a:sym typeface="Instrument Sans Medium"/>
              </a:defRPr>
            </a:lvl7pPr>
            <a:lvl8pPr lvl="7">
              <a:spcBef>
                <a:spcPts val="0"/>
              </a:spcBef>
              <a:spcAft>
                <a:spcPts val="0"/>
              </a:spcAft>
              <a:buNone/>
              <a:defRPr sz="2400">
                <a:latin typeface="Instrument Sans Medium"/>
                <a:ea typeface="Instrument Sans Medium"/>
                <a:cs typeface="Instrument Sans Medium"/>
                <a:sym typeface="Instrument Sans Medium"/>
              </a:defRPr>
            </a:lvl8pPr>
            <a:lvl9pPr lvl="8">
              <a:spcBef>
                <a:spcPts val="0"/>
              </a:spcBef>
              <a:spcAft>
                <a:spcPts val="0"/>
              </a:spcAft>
              <a:buNone/>
              <a:defRPr sz="2400">
                <a:latin typeface="Instrument Sans Medium"/>
                <a:ea typeface="Instrument Sans Medium"/>
                <a:cs typeface="Instrument Sans Medium"/>
                <a:sym typeface="Instrument Sans Medium"/>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1">
  <p:cSld name="BLANK_1_1_1_1_2_2_3">
    <p:bg>
      <p:bgPr>
        <a:solidFill>
          <a:schemeClr val="lt2"/>
        </a:solidFill>
      </p:bgPr>
    </p:bg>
    <p:spTree>
      <p:nvGrpSpPr>
        <p:cNvPr id="238" name="Shape 238"/>
        <p:cNvGrpSpPr/>
        <p:nvPr/>
      </p:nvGrpSpPr>
      <p:grpSpPr>
        <a:xfrm>
          <a:off x="0" y="0"/>
          <a:ext cx="0" cy="0"/>
          <a:chOff x="0" y="0"/>
          <a:chExt cx="0" cy="0"/>
        </a:xfrm>
      </p:grpSpPr>
      <p:sp>
        <p:nvSpPr>
          <p:cNvPr id="239" name="Google Shape;239;p30"/>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40" name="Google Shape;240;p30"/>
          <p:cNvSpPr txBox="1"/>
          <p:nvPr>
            <p:ph idx="2"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41" name="Google Shape;241;p30"/>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242" name="Google Shape;242;p30"/>
          <p:cNvSpPr txBox="1"/>
          <p:nvPr>
            <p:ph idx="3" type="subTitle"/>
          </p:nvPr>
        </p:nvSpPr>
        <p:spPr>
          <a:xfrm>
            <a:off x="385925" y="1306050"/>
            <a:ext cx="16179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243" name="Google Shape;243;p30"/>
          <p:cNvSpPr txBox="1"/>
          <p:nvPr>
            <p:ph idx="4" type="subTitle"/>
          </p:nvPr>
        </p:nvSpPr>
        <p:spPr>
          <a:xfrm>
            <a:off x="2650250" y="1306050"/>
            <a:ext cx="16179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244" name="Google Shape;244;p30"/>
          <p:cNvSpPr txBox="1"/>
          <p:nvPr>
            <p:ph idx="5" type="subTitle"/>
          </p:nvPr>
        </p:nvSpPr>
        <p:spPr>
          <a:xfrm>
            <a:off x="4721750" y="1306050"/>
            <a:ext cx="16179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245" name="Google Shape;245;p30"/>
          <p:cNvSpPr txBox="1"/>
          <p:nvPr>
            <p:ph idx="6" type="subTitle"/>
          </p:nvPr>
        </p:nvSpPr>
        <p:spPr>
          <a:xfrm>
            <a:off x="6986075" y="1306050"/>
            <a:ext cx="16179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246" name="Google Shape;246;p30"/>
          <p:cNvSpPr txBox="1"/>
          <p:nvPr>
            <p:ph idx="7" type="body"/>
          </p:nvPr>
        </p:nvSpPr>
        <p:spPr>
          <a:xfrm>
            <a:off x="284700" y="4170025"/>
            <a:ext cx="2772600" cy="695400"/>
          </a:xfrm>
          <a:prstGeom prst="rect">
            <a:avLst/>
          </a:prstGeom>
        </p:spPr>
        <p:txBody>
          <a:bodyPr anchorCtr="0" anchor="t" bIns="0" lIns="0" spcFirstLastPara="1" rIns="91425" wrap="square" tIns="0">
            <a:noAutofit/>
          </a:bodyPr>
          <a:lstStyle>
            <a:lvl1pPr indent="-279400" lvl="0" marL="457200">
              <a:spcBef>
                <a:spcPts val="0"/>
              </a:spcBef>
              <a:spcAft>
                <a:spcPts val="0"/>
              </a:spcAft>
              <a:buClr>
                <a:schemeClr val="lt1"/>
              </a:buClr>
              <a:buSzPts val="800"/>
              <a:buChar char="●"/>
              <a:defRPr sz="800"/>
            </a:lvl1pPr>
            <a:lvl2pPr indent="-279400" lvl="1" marL="914400">
              <a:spcBef>
                <a:spcPts val="0"/>
              </a:spcBef>
              <a:spcAft>
                <a:spcPts val="0"/>
              </a:spcAft>
              <a:buClr>
                <a:schemeClr val="lt1"/>
              </a:buClr>
              <a:buSzPts val="800"/>
              <a:buChar char="○"/>
              <a:defRPr sz="800"/>
            </a:lvl2pPr>
            <a:lvl3pPr indent="-279400" lvl="2" marL="1371600">
              <a:spcBef>
                <a:spcPts val="0"/>
              </a:spcBef>
              <a:spcAft>
                <a:spcPts val="0"/>
              </a:spcAft>
              <a:buClr>
                <a:schemeClr val="lt1"/>
              </a:buClr>
              <a:buSzPts val="800"/>
              <a:buChar char="■"/>
              <a:defRPr sz="800"/>
            </a:lvl3pPr>
            <a:lvl4pPr indent="-279400" lvl="3" marL="1828800">
              <a:spcBef>
                <a:spcPts val="0"/>
              </a:spcBef>
              <a:spcAft>
                <a:spcPts val="0"/>
              </a:spcAft>
              <a:buClr>
                <a:schemeClr val="lt1"/>
              </a:buClr>
              <a:buSzPts val="800"/>
              <a:buChar char="●"/>
              <a:defRPr sz="800"/>
            </a:lvl4pPr>
            <a:lvl5pPr indent="-279400" lvl="4" marL="2286000">
              <a:spcBef>
                <a:spcPts val="0"/>
              </a:spcBef>
              <a:spcAft>
                <a:spcPts val="0"/>
              </a:spcAft>
              <a:buClr>
                <a:schemeClr val="lt1"/>
              </a:buClr>
              <a:buSzPts val="800"/>
              <a:buChar char="○"/>
              <a:defRPr sz="800"/>
            </a:lvl5pPr>
            <a:lvl6pPr indent="-279400" lvl="5" marL="2743200">
              <a:spcBef>
                <a:spcPts val="0"/>
              </a:spcBef>
              <a:spcAft>
                <a:spcPts val="0"/>
              </a:spcAft>
              <a:buClr>
                <a:schemeClr val="lt1"/>
              </a:buClr>
              <a:buSzPts val="800"/>
              <a:buChar char="■"/>
              <a:defRPr sz="800"/>
            </a:lvl6pPr>
            <a:lvl7pPr indent="-279400" lvl="6" marL="3200400">
              <a:spcBef>
                <a:spcPts val="0"/>
              </a:spcBef>
              <a:spcAft>
                <a:spcPts val="0"/>
              </a:spcAft>
              <a:buClr>
                <a:schemeClr val="lt1"/>
              </a:buClr>
              <a:buSzPts val="800"/>
              <a:buChar char="●"/>
              <a:defRPr sz="800"/>
            </a:lvl7pPr>
            <a:lvl8pPr indent="-279400" lvl="7" marL="3657600">
              <a:spcBef>
                <a:spcPts val="0"/>
              </a:spcBef>
              <a:spcAft>
                <a:spcPts val="0"/>
              </a:spcAft>
              <a:buClr>
                <a:schemeClr val="lt1"/>
              </a:buClr>
              <a:buSzPts val="800"/>
              <a:buChar char="○"/>
              <a:defRPr sz="800"/>
            </a:lvl8pPr>
            <a:lvl9pPr indent="-279400" lvl="8" marL="4114800">
              <a:spcBef>
                <a:spcPts val="0"/>
              </a:spcBef>
              <a:spcAft>
                <a:spcPts val="0"/>
              </a:spcAft>
              <a:buClr>
                <a:schemeClr val="lt1"/>
              </a:buClr>
              <a:buSzPts val="800"/>
              <a:buChar char="■"/>
              <a:defRPr sz="800"/>
            </a:lvl9pPr>
          </a:lstStyle>
          <a:p/>
        </p:txBody>
      </p:sp>
      <p:sp>
        <p:nvSpPr>
          <p:cNvPr id="247" name="Google Shape;247;p30"/>
          <p:cNvSpPr txBox="1"/>
          <p:nvPr>
            <p:ph idx="8" type="subTitle"/>
          </p:nvPr>
        </p:nvSpPr>
        <p:spPr>
          <a:xfrm>
            <a:off x="284700" y="3693600"/>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2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48" name="Google Shape;248;p30"/>
          <p:cNvSpPr txBox="1"/>
          <p:nvPr>
            <p:ph idx="9" type="subTitle"/>
          </p:nvPr>
        </p:nvSpPr>
        <p:spPr>
          <a:xfrm>
            <a:off x="284700" y="3880329"/>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i="1"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49" name="Google Shape;249;p30"/>
          <p:cNvSpPr txBox="1"/>
          <p:nvPr>
            <p:ph idx="13" type="body"/>
          </p:nvPr>
        </p:nvSpPr>
        <p:spPr>
          <a:xfrm>
            <a:off x="3185700" y="4170025"/>
            <a:ext cx="2772600" cy="695400"/>
          </a:xfrm>
          <a:prstGeom prst="rect">
            <a:avLst/>
          </a:prstGeom>
        </p:spPr>
        <p:txBody>
          <a:bodyPr anchorCtr="0" anchor="t" bIns="0" lIns="0" spcFirstLastPara="1" rIns="91425" wrap="square" tIns="0">
            <a:noAutofit/>
          </a:bodyPr>
          <a:lstStyle>
            <a:lvl1pPr indent="-279400" lvl="0" marL="457200">
              <a:lnSpc>
                <a:spcPct val="115000"/>
              </a:lnSpc>
              <a:spcBef>
                <a:spcPts val="0"/>
              </a:spcBef>
              <a:spcAft>
                <a:spcPts val="0"/>
              </a:spcAft>
              <a:buClr>
                <a:schemeClr val="lt1"/>
              </a:buClr>
              <a:buSzPts val="800"/>
              <a:buFont typeface="Instrument Sans"/>
              <a:buChar char="●"/>
              <a:defRPr sz="800"/>
            </a:lvl1pPr>
            <a:lvl2pPr indent="-279400" lvl="1" marL="914400">
              <a:lnSpc>
                <a:spcPct val="115000"/>
              </a:lnSpc>
              <a:spcBef>
                <a:spcPts val="0"/>
              </a:spcBef>
              <a:spcAft>
                <a:spcPts val="0"/>
              </a:spcAft>
              <a:buClr>
                <a:schemeClr val="lt1"/>
              </a:buClr>
              <a:buSzPts val="800"/>
              <a:buFont typeface="Instrument Sans"/>
              <a:buChar char="○"/>
              <a:defRPr sz="800"/>
            </a:lvl2pPr>
            <a:lvl3pPr indent="-279400" lvl="2" marL="1371600">
              <a:lnSpc>
                <a:spcPct val="115000"/>
              </a:lnSpc>
              <a:spcBef>
                <a:spcPts val="0"/>
              </a:spcBef>
              <a:spcAft>
                <a:spcPts val="0"/>
              </a:spcAft>
              <a:buClr>
                <a:schemeClr val="lt1"/>
              </a:buClr>
              <a:buSzPts val="800"/>
              <a:buFont typeface="Instrument Sans"/>
              <a:buChar char="■"/>
              <a:defRPr sz="800"/>
            </a:lvl3pPr>
            <a:lvl4pPr indent="-279400" lvl="3" marL="1828800">
              <a:lnSpc>
                <a:spcPct val="115000"/>
              </a:lnSpc>
              <a:spcBef>
                <a:spcPts val="0"/>
              </a:spcBef>
              <a:spcAft>
                <a:spcPts val="0"/>
              </a:spcAft>
              <a:buClr>
                <a:schemeClr val="lt1"/>
              </a:buClr>
              <a:buSzPts val="800"/>
              <a:buFont typeface="Instrument Sans"/>
              <a:buChar char="●"/>
              <a:defRPr sz="800"/>
            </a:lvl4pPr>
            <a:lvl5pPr indent="-279400" lvl="4" marL="2286000">
              <a:lnSpc>
                <a:spcPct val="115000"/>
              </a:lnSpc>
              <a:spcBef>
                <a:spcPts val="0"/>
              </a:spcBef>
              <a:spcAft>
                <a:spcPts val="0"/>
              </a:spcAft>
              <a:buClr>
                <a:schemeClr val="lt1"/>
              </a:buClr>
              <a:buSzPts val="800"/>
              <a:buFont typeface="Instrument Sans"/>
              <a:buChar char="○"/>
              <a:defRPr sz="800"/>
            </a:lvl5pPr>
            <a:lvl6pPr indent="-279400" lvl="5" marL="2743200">
              <a:lnSpc>
                <a:spcPct val="115000"/>
              </a:lnSpc>
              <a:spcBef>
                <a:spcPts val="0"/>
              </a:spcBef>
              <a:spcAft>
                <a:spcPts val="0"/>
              </a:spcAft>
              <a:buClr>
                <a:schemeClr val="lt1"/>
              </a:buClr>
              <a:buSzPts val="800"/>
              <a:buFont typeface="Instrument Sans"/>
              <a:buChar char="■"/>
              <a:defRPr sz="800"/>
            </a:lvl6pPr>
            <a:lvl7pPr indent="-279400" lvl="6" marL="3200400">
              <a:lnSpc>
                <a:spcPct val="115000"/>
              </a:lnSpc>
              <a:spcBef>
                <a:spcPts val="0"/>
              </a:spcBef>
              <a:spcAft>
                <a:spcPts val="0"/>
              </a:spcAft>
              <a:buClr>
                <a:schemeClr val="lt1"/>
              </a:buClr>
              <a:buSzPts val="800"/>
              <a:buFont typeface="Instrument Sans"/>
              <a:buChar char="●"/>
              <a:defRPr sz="800"/>
            </a:lvl7pPr>
            <a:lvl8pPr indent="-279400" lvl="7" marL="3657600">
              <a:lnSpc>
                <a:spcPct val="115000"/>
              </a:lnSpc>
              <a:spcBef>
                <a:spcPts val="0"/>
              </a:spcBef>
              <a:spcAft>
                <a:spcPts val="0"/>
              </a:spcAft>
              <a:buClr>
                <a:schemeClr val="lt1"/>
              </a:buClr>
              <a:buSzPts val="800"/>
              <a:buFont typeface="Instrument Sans"/>
              <a:buChar char="○"/>
              <a:defRPr sz="800"/>
            </a:lvl8pPr>
            <a:lvl9pPr indent="-279400" lvl="8" marL="4114800">
              <a:lnSpc>
                <a:spcPct val="115000"/>
              </a:lnSpc>
              <a:spcBef>
                <a:spcPts val="0"/>
              </a:spcBef>
              <a:spcAft>
                <a:spcPts val="0"/>
              </a:spcAft>
              <a:buClr>
                <a:schemeClr val="lt1"/>
              </a:buClr>
              <a:buSzPts val="800"/>
              <a:buFont typeface="Instrument Sans"/>
              <a:buChar char="■"/>
              <a:defRPr sz="800"/>
            </a:lvl9pPr>
          </a:lstStyle>
          <a:p/>
        </p:txBody>
      </p:sp>
      <p:sp>
        <p:nvSpPr>
          <p:cNvPr id="250" name="Google Shape;250;p30"/>
          <p:cNvSpPr txBox="1"/>
          <p:nvPr>
            <p:ph idx="14" type="subTitle"/>
          </p:nvPr>
        </p:nvSpPr>
        <p:spPr>
          <a:xfrm>
            <a:off x="3185700" y="3693600"/>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2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51" name="Google Shape;251;p30"/>
          <p:cNvSpPr txBox="1"/>
          <p:nvPr>
            <p:ph idx="15" type="subTitle"/>
          </p:nvPr>
        </p:nvSpPr>
        <p:spPr>
          <a:xfrm>
            <a:off x="3185700" y="3880329"/>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i="1"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52" name="Google Shape;252;p30"/>
          <p:cNvSpPr txBox="1"/>
          <p:nvPr>
            <p:ph idx="16" type="body"/>
          </p:nvPr>
        </p:nvSpPr>
        <p:spPr>
          <a:xfrm>
            <a:off x="6086700" y="4170025"/>
            <a:ext cx="2772600" cy="695400"/>
          </a:xfrm>
          <a:prstGeom prst="rect">
            <a:avLst/>
          </a:prstGeom>
        </p:spPr>
        <p:txBody>
          <a:bodyPr anchorCtr="0" anchor="t" bIns="0" lIns="0" spcFirstLastPara="1" rIns="91425" wrap="square" tIns="0">
            <a:noAutofit/>
          </a:bodyPr>
          <a:lstStyle>
            <a:lvl1pPr indent="-279400" lvl="0" marL="457200">
              <a:lnSpc>
                <a:spcPct val="115000"/>
              </a:lnSpc>
              <a:spcBef>
                <a:spcPts val="0"/>
              </a:spcBef>
              <a:spcAft>
                <a:spcPts val="0"/>
              </a:spcAft>
              <a:buClr>
                <a:schemeClr val="lt1"/>
              </a:buClr>
              <a:buSzPts val="800"/>
              <a:buFont typeface="Instrument Sans"/>
              <a:buChar char="●"/>
              <a:defRPr sz="800"/>
            </a:lvl1pPr>
            <a:lvl2pPr indent="-279400" lvl="1" marL="914400">
              <a:lnSpc>
                <a:spcPct val="115000"/>
              </a:lnSpc>
              <a:spcBef>
                <a:spcPts val="0"/>
              </a:spcBef>
              <a:spcAft>
                <a:spcPts val="0"/>
              </a:spcAft>
              <a:buClr>
                <a:schemeClr val="lt1"/>
              </a:buClr>
              <a:buSzPts val="800"/>
              <a:buFont typeface="Instrument Sans"/>
              <a:buChar char="○"/>
              <a:defRPr sz="800"/>
            </a:lvl2pPr>
            <a:lvl3pPr indent="-279400" lvl="2" marL="1371600">
              <a:lnSpc>
                <a:spcPct val="115000"/>
              </a:lnSpc>
              <a:spcBef>
                <a:spcPts val="0"/>
              </a:spcBef>
              <a:spcAft>
                <a:spcPts val="0"/>
              </a:spcAft>
              <a:buClr>
                <a:schemeClr val="lt1"/>
              </a:buClr>
              <a:buSzPts val="800"/>
              <a:buFont typeface="Instrument Sans"/>
              <a:buChar char="■"/>
              <a:defRPr sz="800"/>
            </a:lvl3pPr>
            <a:lvl4pPr indent="-279400" lvl="3" marL="1828800">
              <a:lnSpc>
                <a:spcPct val="115000"/>
              </a:lnSpc>
              <a:spcBef>
                <a:spcPts val="0"/>
              </a:spcBef>
              <a:spcAft>
                <a:spcPts val="0"/>
              </a:spcAft>
              <a:buClr>
                <a:schemeClr val="lt1"/>
              </a:buClr>
              <a:buSzPts val="800"/>
              <a:buFont typeface="Instrument Sans"/>
              <a:buChar char="●"/>
              <a:defRPr sz="800"/>
            </a:lvl4pPr>
            <a:lvl5pPr indent="-279400" lvl="4" marL="2286000">
              <a:lnSpc>
                <a:spcPct val="115000"/>
              </a:lnSpc>
              <a:spcBef>
                <a:spcPts val="0"/>
              </a:spcBef>
              <a:spcAft>
                <a:spcPts val="0"/>
              </a:spcAft>
              <a:buClr>
                <a:schemeClr val="lt1"/>
              </a:buClr>
              <a:buSzPts val="800"/>
              <a:buFont typeface="Instrument Sans"/>
              <a:buChar char="○"/>
              <a:defRPr sz="800"/>
            </a:lvl5pPr>
            <a:lvl6pPr indent="-279400" lvl="5" marL="2743200">
              <a:lnSpc>
                <a:spcPct val="115000"/>
              </a:lnSpc>
              <a:spcBef>
                <a:spcPts val="0"/>
              </a:spcBef>
              <a:spcAft>
                <a:spcPts val="0"/>
              </a:spcAft>
              <a:buClr>
                <a:schemeClr val="lt1"/>
              </a:buClr>
              <a:buSzPts val="800"/>
              <a:buFont typeface="Instrument Sans"/>
              <a:buChar char="■"/>
              <a:defRPr sz="800"/>
            </a:lvl6pPr>
            <a:lvl7pPr indent="-279400" lvl="6" marL="3200400">
              <a:lnSpc>
                <a:spcPct val="115000"/>
              </a:lnSpc>
              <a:spcBef>
                <a:spcPts val="0"/>
              </a:spcBef>
              <a:spcAft>
                <a:spcPts val="0"/>
              </a:spcAft>
              <a:buClr>
                <a:schemeClr val="lt1"/>
              </a:buClr>
              <a:buSzPts val="800"/>
              <a:buFont typeface="Instrument Sans"/>
              <a:buChar char="●"/>
              <a:defRPr sz="800"/>
            </a:lvl7pPr>
            <a:lvl8pPr indent="-279400" lvl="7" marL="3657600">
              <a:lnSpc>
                <a:spcPct val="115000"/>
              </a:lnSpc>
              <a:spcBef>
                <a:spcPts val="0"/>
              </a:spcBef>
              <a:spcAft>
                <a:spcPts val="0"/>
              </a:spcAft>
              <a:buClr>
                <a:schemeClr val="lt1"/>
              </a:buClr>
              <a:buSzPts val="800"/>
              <a:buFont typeface="Instrument Sans"/>
              <a:buChar char="○"/>
              <a:defRPr sz="800"/>
            </a:lvl8pPr>
            <a:lvl9pPr indent="-279400" lvl="8" marL="4114800">
              <a:lnSpc>
                <a:spcPct val="115000"/>
              </a:lnSpc>
              <a:spcBef>
                <a:spcPts val="0"/>
              </a:spcBef>
              <a:spcAft>
                <a:spcPts val="0"/>
              </a:spcAft>
              <a:buClr>
                <a:schemeClr val="lt1"/>
              </a:buClr>
              <a:buSzPts val="800"/>
              <a:buFont typeface="Instrument Sans"/>
              <a:buChar char="■"/>
              <a:defRPr sz="800"/>
            </a:lvl9pPr>
          </a:lstStyle>
          <a:p/>
        </p:txBody>
      </p:sp>
      <p:sp>
        <p:nvSpPr>
          <p:cNvPr id="253" name="Google Shape;253;p30"/>
          <p:cNvSpPr txBox="1"/>
          <p:nvPr>
            <p:ph idx="17" type="subTitle"/>
          </p:nvPr>
        </p:nvSpPr>
        <p:spPr>
          <a:xfrm>
            <a:off x="6086700" y="3693600"/>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2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54" name="Google Shape;254;p30"/>
          <p:cNvSpPr txBox="1"/>
          <p:nvPr>
            <p:ph idx="18" type="subTitle"/>
          </p:nvPr>
        </p:nvSpPr>
        <p:spPr>
          <a:xfrm>
            <a:off x="6086700" y="3880329"/>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i="1"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55" name="Google Shape;255;p30"/>
          <p:cNvSpPr txBox="1"/>
          <p:nvPr>
            <p:ph type="title"/>
          </p:nvPr>
        </p:nvSpPr>
        <p:spPr>
          <a:xfrm>
            <a:off x="284700" y="474750"/>
            <a:ext cx="56736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atin typeface="Instrument Sans Medium"/>
                <a:ea typeface="Instrument Sans Medium"/>
                <a:cs typeface="Instrument Sans Medium"/>
                <a:sym typeface="Instrument Sans Medium"/>
              </a:defRPr>
            </a:lvl2pPr>
            <a:lvl3pPr lvl="2">
              <a:lnSpc>
                <a:spcPct val="115000"/>
              </a:lnSpc>
              <a:spcBef>
                <a:spcPts val="0"/>
              </a:spcBef>
              <a:spcAft>
                <a:spcPts val="0"/>
              </a:spcAft>
              <a:buNone/>
              <a:defRPr sz="2400">
                <a:latin typeface="Instrument Sans Medium"/>
                <a:ea typeface="Instrument Sans Medium"/>
                <a:cs typeface="Instrument Sans Medium"/>
                <a:sym typeface="Instrument Sans Medium"/>
              </a:defRPr>
            </a:lvl3pPr>
            <a:lvl4pPr lvl="3">
              <a:lnSpc>
                <a:spcPct val="115000"/>
              </a:lnSpc>
              <a:spcBef>
                <a:spcPts val="0"/>
              </a:spcBef>
              <a:spcAft>
                <a:spcPts val="0"/>
              </a:spcAft>
              <a:buNone/>
              <a:defRPr sz="2400">
                <a:latin typeface="Instrument Sans Medium"/>
                <a:ea typeface="Instrument Sans Medium"/>
                <a:cs typeface="Instrument Sans Medium"/>
                <a:sym typeface="Instrument Sans Medium"/>
              </a:defRPr>
            </a:lvl4pPr>
            <a:lvl5pPr lvl="4">
              <a:lnSpc>
                <a:spcPct val="115000"/>
              </a:lnSpc>
              <a:spcBef>
                <a:spcPts val="0"/>
              </a:spcBef>
              <a:spcAft>
                <a:spcPts val="0"/>
              </a:spcAft>
              <a:buNone/>
              <a:defRPr sz="2400">
                <a:latin typeface="Instrument Sans Medium"/>
                <a:ea typeface="Instrument Sans Medium"/>
                <a:cs typeface="Instrument Sans Medium"/>
                <a:sym typeface="Instrument Sans Medium"/>
              </a:defRPr>
            </a:lvl5pPr>
            <a:lvl6pPr lvl="5">
              <a:lnSpc>
                <a:spcPct val="115000"/>
              </a:lnSpc>
              <a:spcBef>
                <a:spcPts val="0"/>
              </a:spcBef>
              <a:spcAft>
                <a:spcPts val="0"/>
              </a:spcAft>
              <a:buNone/>
              <a:defRPr sz="2400">
                <a:latin typeface="Instrument Sans Medium"/>
                <a:ea typeface="Instrument Sans Medium"/>
                <a:cs typeface="Instrument Sans Medium"/>
                <a:sym typeface="Instrument Sans Medium"/>
              </a:defRPr>
            </a:lvl6pPr>
            <a:lvl7pPr lvl="6">
              <a:lnSpc>
                <a:spcPct val="115000"/>
              </a:lnSpc>
              <a:spcBef>
                <a:spcPts val="0"/>
              </a:spcBef>
              <a:spcAft>
                <a:spcPts val="0"/>
              </a:spcAft>
              <a:buNone/>
              <a:defRPr sz="2400">
                <a:latin typeface="Instrument Sans Medium"/>
                <a:ea typeface="Instrument Sans Medium"/>
                <a:cs typeface="Instrument Sans Medium"/>
                <a:sym typeface="Instrument Sans Medium"/>
              </a:defRPr>
            </a:lvl7pPr>
            <a:lvl8pPr lvl="7">
              <a:lnSpc>
                <a:spcPct val="115000"/>
              </a:lnSpc>
              <a:spcBef>
                <a:spcPts val="0"/>
              </a:spcBef>
              <a:spcAft>
                <a:spcPts val="0"/>
              </a:spcAft>
              <a:buNone/>
              <a:defRPr sz="2400">
                <a:latin typeface="Instrument Sans Medium"/>
                <a:ea typeface="Instrument Sans Medium"/>
                <a:cs typeface="Instrument Sans Medium"/>
                <a:sym typeface="Instrument Sans Medium"/>
              </a:defRPr>
            </a:lvl8pPr>
            <a:lvl9pPr lvl="8">
              <a:lnSpc>
                <a:spcPct val="115000"/>
              </a:lnSpc>
              <a:spcBef>
                <a:spcPts val="0"/>
              </a:spcBef>
              <a:spcAft>
                <a:spcPts val="0"/>
              </a:spcAft>
              <a:buNone/>
              <a:defRPr sz="2400">
                <a:latin typeface="Instrument Sans Medium"/>
                <a:ea typeface="Instrument Sans Medium"/>
                <a:cs typeface="Instrument Sans Medium"/>
                <a:sym typeface="Instrument Sans Medium"/>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2">
  <p:cSld name="BLANK_1_1_1_1_2_2_3_1">
    <p:bg>
      <p:bgPr>
        <a:solidFill>
          <a:schemeClr val="lt2"/>
        </a:solidFill>
      </p:bgPr>
    </p:bg>
    <p:spTree>
      <p:nvGrpSpPr>
        <p:cNvPr id="256" name="Shape 256"/>
        <p:cNvGrpSpPr/>
        <p:nvPr/>
      </p:nvGrpSpPr>
      <p:grpSpPr>
        <a:xfrm>
          <a:off x="0" y="0"/>
          <a:ext cx="0" cy="0"/>
          <a:chOff x="0" y="0"/>
          <a:chExt cx="0" cy="0"/>
        </a:xfrm>
      </p:grpSpPr>
      <p:sp>
        <p:nvSpPr>
          <p:cNvPr id="257" name="Google Shape;257;p31"/>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58" name="Google Shape;258;p31"/>
          <p:cNvSpPr txBox="1"/>
          <p:nvPr>
            <p:ph idx="2"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59" name="Google Shape;259;p31"/>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260" name="Google Shape;260;p31"/>
          <p:cNvSpPr txBox="1"/>
          <p:nvPr>
            <p:ph idx="3" type="body"/>
          </p:nvPr>
        </p:nvSpPr>
        <p:spPr>
          <a:xfrm>
            <a:off x="284700" y="3703925"/>
            <a:ext cx="2772600" cy="695400"/>
          </a:xfrm>
          <a:prstGeom prst="rect">
            <a:avLst/>
          </a:prstGeom>
        </p:spPr>
        <p:txBody>
          <a:bodyPr anchorCtr="0" anchor="t" bIns="0" lIns="0" spcFirstLastPara="1" rIns="91425" wrap="square" tIns="0">
            <a:noAutofit/>
          </a:bodyPr>
          <a:lstStyle>
            <a:lvl1pPr indent="-279400" lvl="0" marL="457200">
              <a:spcBef>
                <a:spcPts val="0"/>
              </a:spcBef>
              <a:spcAft>
                <a:spcPts val="0"/>
              </a:spcAft>
              <a:buClr>
                <a:schemeClr val="lt1"/>
              </a:buClr>
              <a:buSzPts val="800"/>
              <a:buFont typeface="Instrument Sans"/>
              <a:buChar char="●"/>
              <a:defRPr sz="800"/>
            </a:lvl1pPr>
            <a:lvl2pPr indent="-279400" lvl="1" marL="914400">
              <a:spcBef>
                <a:spcPts val="0"/>
              </a:spcBef>
              <a:spcAft>
                <a:spcPts val="0"/>
              </a:spcAft>
              <a:buClr>
                <a:schemeClr val="lt1"/>
              </a:buClr>
              <a:buSzPts val="800"/>
              <a:buFont typeface="Instrument Sans"/>
              <a:buChar char="○"/>
              <a:defRPr sz="800"/>
            </a:lvl2pPr>
            <a:lvl3pPr indent="-279400" lvl="2" marL="1371600">
              <a:spcBef>
                <a:spcPts val="0"/>
              </a:spcBef>
              <a:spcAft>
                <a:spcPts val="0"/>
              </a:spcAft>
              <a:buClr>
                <a:schemeClr val="lt1"/>
              </a:buClr>
              <a:buSzPts val="800"/>
              <a:buFont typeface="Instrument Sans"/>
              <a:buChar char="■"/>
              <a:defRPr sz="800"/>
            </a:lvl3pPr>
            <a:lvl4pPr indent="-279400" lvl="3" marL="1828800">
              <a:spcBef>
                <a:spcPts val="0"/>
              </a:spcBef>
              <a:spcAft>
                <a:spcPts val="0"/>
              </a:spcAft>
              <a:buClr>
                <a:schemeClr val="lt1"/>
              </a:buClr>
              <a:buSzPts val="800"/>
              <a:buFont typeface="Instrument Sans"/>
              <a:buChar char="●"/>
              <a:defRPr sz="800"/>
            </a:lvl4pPr>
            <a:lvl5pPr indent="-279400" lvl="4" marL="2286000">
              <a:spcBef>
                <a:spcPts val="0"/>
              </a:spcBef>
              <a:spcAft>
                <a:spcPts val="0"/>
              </a:spcAft>
              <a:buClr>
                <a:schemeClr val="lt1"/>
              </a:buClr>
              <a:buSzPts val="800"/>
              <a:buFont typeface="Instrument Sans"/>
              <a:buChar char="○"/>
              <a:defRPr sz="800"/>
            </a:lvl5pPr>
            <a:lvl6pPr indent="-279400" lvl="5" marL="2743200">
              <a:spcBef>
                <a:spcPts val="0"/>
              </a:spcBef>
              <a:spcAft>
                <a:spcPts val="0"/>
              </a:spcAft>
              <a:buClr>
                <a:schemeClr val="lt1"/>
              </a:buClr>
              <a:buSzPts val="800"/>
              <a:buFont typeface="Instrument Sans"/>
              <a:buChar char="■"/>
              <a:defRPr sz="800"/>
            </a:lvl6pPr>
            <a:lvl7pPr indent="-279400" lvl="6" marL="3200400">
              <a:spcBef>
                <a:spcPts val="0"/>
              </a:spcBef>
              <a:spcAft>
                <a:spcPts val="0"/>
              </a:spcAft>
              <a:buClr>
                <a:schemeClr val="lt1"/>
              </a:buClr>
              <a:buSzPts val="800"/>
              <a:buFont typeface="Instrument Sans"/>
              <a:buChar char="●"/>
              <a:defRPr sz="800"/>
            </a:lvl7pPr>
            <a:lvl8pPr indent="-279400" lvl="7" marL="3657600">
              <a:spcBef>
                <a:spcPts val="0"/>
              </a:spcBef>
              <a:spcAft>
                <a:spcPts val="0"/>
              </a:spcAft>
              <a:buClr>
                <a:schemeClr val="lt1"/>
              </a:buClr>
              <a:buSzPts val="800"/>
              <a:buFont typeface="Instrument Sans"/>
              <a:buChar char="○"/>
              <a:defRPr sz="800"/>
            </a:lvl8pPr>
            <a:lvl9pPr indent="-279400" lvl="8" marL="4114800">
              <a:spcBef>
                <a:spcPts val="0"/>
              </a:spcBef>
              <a:spcAft>
                <a:spcPts val="0"/>
              </a:spcAft>
              <a:buClr>
                <a:schemeClr val="lt1"/>
              </a:buClr>
              <a:buSzPts val="800"/>
              <a:buFont typeface="Instrument Sans"/>
              <a:buChar char="■"/>
              <a:defRPr sz="800"/>
            </a:lvl9pPr>
          </a:lstStyle>
          <a:p/>
        </p:txBody>
      </p:sp>
      <p:sp>
        <p:nvSpPr>
          <p:cNvPr id="261" name="Google Shape;261;p31"/>
          <p:cNvSpPr txBox="1"/>
          <p:nvPr>
            <p:ph idx="4" type="subTitle"/>
          </p:nvPr>
        </p:nvSpPr>
        <p:spPr>
          <a:xfrm>
            <a:off x="284700" y="3227500"/>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2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62" name="Google Shape;262;p31"/>
          <p:cNvSpPr txBox="1"/>
          <p:nvPr>
            <p:ph idx="5" type="subTitle"/>
          </p:nvPr>
        </p:nvSpPr>
        <p:spPr>
          <a:xfrm>
            <a:off x="284700" y="3414229"/>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i="1"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63" name="Google Shape;263;p31"/>
          <p:cNvSpPr txBox="1"/>
          <p:nvPr>
            <p:ph idx="6" type="body"/>
          </p:nvPr>
        </p:nvSpPr>
        <p:spPr>
          <a:xfrm>
            <a:off x="3185700" y="3703925"/>
            <a:ext cx="2772600" cy="695400"/>
          </a:xfrm>
          <a:prstGeom prst="rect">
            <a:avLst/>
          </a:prstGeom>
        </p:spPr>
        <p:txBody>
          <a:bodyPr anchorCtr="0" anchor="t" bIns="0" lIns="0" spcFirstLastPara="1" rIns="91425" wrap="square" tIns="0">
            <a:noAutofit/>
          </a:bodyPr>
          <a:lstStyle>
            <a:lvl1pPr indent="-279400" lvl="0" marL="457200">
              <a:lnSpc>
                <a:spcPct val="115000"/>
              </a:lnSpc>
              <a:spcBef>
                <a:spcPts val="0"/>
              </a:spcBef>
              <a:spcAft>
                <a:spcPts val="0"/>
              </a:spcAft>
              <a:buClr>
                <a:schemeClr val="lt1"/>
              </a:buClr>
              <a:buSzPts val="800"/>
              <a:buFont typeface="Instrument Sans"/>
              <a:buChar char="●"/>
              <a:defRPr sz="800"/>
            </a:lvl1pPr>
            <a:lvl2pPr indent="-279400" lvl="1" marL="914400">
              <a:lnSpc>
                <a:spcPct val="115000"/>
              </a:lnSpc>
              <a:spcBef>
                <a:spcPts val="0"/>
              </a:spcBef>
              <a:spcAft>
                <a:spcPts val="0"/>
              </a:spcAft>
              <a:buClr>
                <a:schemeClr val="lt1"/>
              </a:buClr>
              <a:buSzPts val="800"/>
              <a:buFont typeface="Instrument Sans"/>
              <a:buChar char="○"/>
              <a:defRPr sz="800"/>
            </a:lvl2pPr>
            <a:lvl3pPr indent="-279400" lvl="2" marL="1371600">
              <a:lnSpc>
                <a:spcPct val="115000"/>
              </a:lnSpc>
              <a:spcBef>
                <a:spcPts val="0"/>
              </a:spcBef>
              <a:spcAft>
                <a:spcPts val="0"/>
              </a:spcAft>
              <a:buClr>
                <a:schemeClr val="lt1"/>
              </a:buClr>
              <a:buSzPts val="800"/>
              <a:buFont typeface="Instrument Sans"/>
              <a:buChar char="■"/>
              <a:defRPr sz="800"/>
            </a:lvl3pPr>
            <a:lvl4pPr indent="-279400" lvl="3" marL="1828800">
              <a:lnSpc>
                <a:spcPct val="115000"/>
              </a:lnSpc>
              <a:spcBef>
                <a:spcPts val="0"/>
              </a:spcBef>
              <a:spcAft>
                <a:spcPts val="0"/>
              </a:spcAft>
              <a:buClr>
                <a:schemeClr val="lt1"/>
              </a:buClr>
              <a:buSzPts val="800"/>
              <a:buFont typeface="Instrument Sans"/>
              <a:buChar char="●"/>
              <a:defRPr sz="800"/>
            </a:lvl4pPr>
            <a:lvl5pPr indent="-279400" lvl="4" marL="2286000">
              <a:lnSpc>
                <a:spcPct val="115000"/>
              </a:lnSpc>
              <a:spcBef>
                <a:spcPts val="0"/>
              </a:spcBef>
              <a:spcAft>
                <a:spcPts val="0"/>
              </a:spcAft>
              <a:buClr>
                <a:schemeClr val="lt1"/>
              </a:buClr>
              <a:buSzPts val="800"/>
              <a:buFont typeface="Instrument Sans"/>
              <a:buChar char="○"/>
              <a:defRPr sz="800"/>
            </a:lvl5pPr>
            <a:lvl6pPr indent="-279400" lvl="5" marL="2743200">
              <a:lnSpc>
                <a:spcPct val="115000"/>
              </a:lnSpc>
              <a:spcBef>
                <a:spcPts val="0"/>
              </a:spcBef>
              <a:spcAft>
                <a:spcPts val="0"/>
              </a:spcAft>
              <a:buClr>
                <a:schemeClr val="lt1"/>
              </a:buClr>
              <a:buSzPts val="800"/>
              <a:buFont typeface="Instrument Sans"/>
              <a:buChar char="■"/>
              <a:defRPr sz="800"/>
            </a:lvl6pPr>
            <a:lvl7pPr indent="-279400" lvl="6" marL="3200400">
              <a:lnSpc>
                <a:spcPct val="115000"/>
              </a:lnSpc>
              <a:spcBef>
                <a:spcPts val="0"/>
              </a:spcBef>
              <a:spcAft>
                <a:spcPts val="0"/>
              </a:spcAft>
              <a:buClr>
                <a:schemeClr val="lt1"/>
              </a:buClr>
              <a:buSzPts val="800"/>
              <a:buFont typeface="Instrument Sans"/>
              <a:buChar char="●"/>
              <a:defRPr sz="800"/>
            </a:lvl7pPr>
            <a:lvl8pPr indent="-279400" lvl="7" marL="3657600">
              <a:lnSpc>
                <a:spcPct val="115000"/>
              </a:lnSpc>
              <a:spcBef>
                <a:spcPts val="0"/>
              </a:spcBef>
              <a:spcAft>
                <a:spcPts val="0"/>
              </a:spcAft>
              <a:buClr>
                <a:schemeClr val="lt1"/>
              </a:buClr>
              <a:buSzPts val="800"/>
              <a:buFont typeface="Instrument Sans"/>
              <a:buChar char="○"/>
              <a:defRPr sz="800"/>
            </a:lvl8pPr>
            <a:lvl9pPr indent="-279400" lvl="8" marL="4114800">
              <a:lnSpc>
                <a:spcPct val="115000"/>
              </a:lnSpc>
              <a:spcBef>
                <a:spcPts val="0"/>
              </a:spcBef>
              <a:spcAft>
                <a:spcPts val="0"/>
              </a:spcAft>
              <a:buClr>
                <a:schemeClr val="lt1"/>
              </a:buClr>
              <a:buSzPts val="800"/>
              <a:buFont typeface="Instrument Sans"/>
              <a:buChar char="■"/>
              <a:defRPr sz="800"/>
            </a:lvl9pPr>
          </a:lstStyle>
          <a:p/>
        </p:txBody>
      </p:sp>
      <p:sp>
        <p:nvSpPr>
          <p:cNvPr id="264" name="Google Shape;264;p31"/>
          <p:cNvSpPr txBox="1"/>
          <p:nvPr>
            <p:ph idx="7" type="subTitle"/>
          </p:nvPr>
        </p:nvSpPr>
        <p:spPr>
          <a:xfrm>
            <a:off x="3185700" y="3227500"/>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2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65" name="Google Shape;265;p31"/>
          <p:cNvSpPr txBox="1"/>
          <p:nvPr>
            <p:ph idx="8" type="subTitle"/>
          </p:nvPr>
        </p:nvSpPr>
        <p:spPr>
          <a:xfrm>
            <a:off x="3185700" y="3414229"/>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i="1"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66" name="Google Shape;266;p31"/>
          <p:cNvSpPr txBox="1"/>
          <p:nvPr>
            <p:ph idx="9" type="body"/>
          </p:nvPr>
        </p:nvSpPr>
        <p:spPr>
          <a:xfrm>
            <a:off x="6086700" y="3703925"/>
            <a:ext cx="2772600" cy="695400"/>
          </a:xfrm>
          <a:prstGeom prst="rect">
            <a:avLst/>
          </a:prstGeom>
        </p:spPr>
        <p:txBody>
          <a:bodyPr anchorCtr="0" anchor="t" bIns="0" lIns="0" spcFirstLastPara="1" rIns="91425" wrap="square" tIns="0">
            <a:noAutofit/>
          </a:bodyPr>
          <a:lstStyle>
            <a:lvl1pPr indent="-279400" lvl="0" marL="457200">
              <a:lnSpc>
                <a:spcPct val="115000"/>
              </a:lnSpc>
              <a:spcBef>
                <a:spcPts val="0"/>
              </a:spcBef>
              <a:spcAft>
                <a:spcPts val="0"/>
              </a:spcAft>
              <a:buClr>
                <a:schemeClr val="lt1"/>
              </a:buClr>
              <a:buSzPts val="800"/>
              <a:buFont typeface="Instrument Sans"/>
              <a:buChar char="●"/>
              <a:defRPr sz="800"/>
            </a:lvl1pPr>
            <a:lvl2pPr indent="-279400" lvl="1" marL="914400">
              <a:lnSpc>
                <a:spcPct val="115000"/>
              </a:lnSpc>
              <a:spcBef>
                <a:spcPts val="0"/>
              </a:spcBef>
              <a:spcAft>
                <a:spcPts val="0"/>
              </a:spcAft>
              <a:buClr>
                <a:schemeClr val="lt1"/>
              </a:buClr>
              <a:buSzPts val="800"/>
              <a:buFont typeface="Instrument Sans"/>
              <a:buChar char="○"/>
              <a:defRPr sz="800"/>
            </a:lvl2pPr>
            <a:lvl3pPr indent="-279400" lvl="2" marL="1371600">
              <a:lnSpc>
                <a:spcPct val="115000"/>
              </a:lnSpc>
              <a:spcBef>
                <a:spcPts val="0"/>
              </a:spcBef>
              <a:spcAft>
                <a:spcPts val="0"/>
              </a:spcAft>
              <a:buClr>
                <a:schemeClr val="lt1"/>
              </a:buClr>
              <a:buSzPts val="800"/>
              <a:buFont typeface="Instrument Sans"/>
              <a:buChar char="■"/>
              <a:defRPr sz="800"/>
            </a:lvl3pPr>
            <a:lvl4pPr indent="-279400" lvl="3" marL="1828800">
              <a:lnSpc>
                <a:spcPct val="115000"/>
              </a:lnSpc>
              <a:spcBef>
                <a:spcPts val="0"/>
              </a:spcBef>
              <a:spcAft>
                <a:spcPts val="0"/>
              </a:spcAft>
              <a:buClr>
                <a:schemeClr val="lt1"/>
              </a:buClr>
              <a:buSzPts val="800"/>
              <a:buFont typeface="Instrument Sans"/>
              <a:buChar char="●"/>
              <a:defRPr sz="800"/>
            </a:lvl4pPr>
            <a:lvl5pPr indent="-279400" lvl="4" marL="2286000">
              <a:lnSpc>
                <a:spcPct val="115000"/>
              </a:lnSpc>
              <a:spcBef>
                <a:spcPts val="0"/>
              </a:spcBef>
              <a:spcAft>
                <a:spcPts val="0"/>
              </a:spcAft>
              <a:buClr>
                <a:schemeClr val="lt1"/>
              </a:buClr>
              <a:buSzPts val="800"/>
              <a:buFont typeface="Instrument Sans"/>
              <a:buChar char="○"/>
              <a:defRPr sz="800"/>
            </a:lvl5pPr>
            <a:lvl6pPr indent="-279400" lvl="5" marL="2743200">
              <a:lnSpc>
                <a:spcPct val="115000"/>
              </a:lnSpc>
              <a:spcBef>
                <a:spcPts val="0"/>
              </a:spcBef>
              <a:spcAft>
                <a:spcPts val="0"/>
              </a:spcAft>
              <a:buClr>
                <a:schemeClr val="lt1"/>
              </a:buClr>
              <a:buSzPts val="800"/>
              <a:buFont typeface="Instrument Sans"/>
              <a:buChar char="■"/>
              <a:defRPr sz="800"/>
            </a:lvl6pPr>
            <a:lvl7pPr indent="-279400" lvl="6" marL="3200400">
              <a:lnSpc>
                <a:spcPct val="115000"/>
              </a:lnSpc>
              <a:spcBef>
                <a:spcPts val="0"/>
              </a:spcBef>
              <a:spcAft>
                <a:spcPts val="0"/>
              </a:spcAft>
              <a:buClr>
                <a:schemeClr val="lt1"/>
              </a:buClr>
              <a:buSzPts val="800"/>
              <a:buFont typeface="Instrument Sans"/>
              <a:buChar char="●"/>
              <a:defRPr sz="800"/>
            </a:lvl7pPr>
            <a:lvl8pPr indent="-279400" lvl="7" marL="3657600">
              <a:lnSpc>
                <a:spcPct val="115000"/>
              </a:lnSpc>
              <a:spcBef>
                <a:spcPts val="0"/>
              </a:spcBef>
              <a:spcAft>
                <a:spcPts val="0"/>
              </a:spcAft>
              <a:buClr>
                <a:schemeClr val="lt1"/>
              </a:buClr>
              <a:buSzPts val="800"/>
              <a:buFont typeface="Instrument Sans"/>
              <a:buChar char="○"/>
              <a:defRPr sz="800"/>
            </a:lvl8pPr>
            <a:lvl9pPr indent="-279400" lvl="8" marL="4114800">
              <a:lnSpc>
                <a:spcPct val="115000"/>
              </a:lnSpc>
              <a:spcBef>
                <a:spcPts val="0"/>
              </a:spcBef>
              <a:spcAft>
                <a:spcPts val="0"/>
              </a:spcAft>
              <a:buClr>
                <a:schemeClr val="lt1"/>
              </a:buClr>
              <a:buSzPts val="800"/>
              <a:buFont typeface="Instrument Sans"/>
              <a:buChar char="■"/>
              <a:defRPr sz="800"/>
            </a:lvl9pPr>
          </a:lstStyle>
          <a:p/>
        </p:txBody>
      </p:sp>
      <p:sp>
        <p:nvSpPr>
          <p:cNvPr id="267" name="Google Shape;267;p31"/>
          <p:cNvSpPr txBox="1"/>
          <p:nvPr>
            <p:ph idx="13" type="subTitle"/>
          </p:nvPr>
        </p:nvSpPr>
        <p:spPr>
          <a:xfrm>
            <a:off x="6086700" y="3227500"/>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2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68" name="Google Shape;268;p31"/>
          <p:cNvSpPr txBox="1"/>
          <p:nvPr>
            <p:ph idx="14" type="subTitle"/>
          </p:nvPr>
        </p:nvSpPr>
        <p:spPr>
          <a:xfrm>
            <a:off x="6086700" y="3414229"/>
            <a:ext cx="27726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i="1"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cxnSp>
        <p:nvCxnSpPr>
          <p:cNvPr id="269" name="Google Shape;269;p31"/>
          <p:cNvCxnSpPr/>
          <p:nvPr/>
        </p:nvCxnSpPr>
        <p:spPr>
          <a:xfrm>
            <a:off x="306250" y="2632300"/>
            <a:ext cx="8545500" cy="0"/>
          </a:xfrm>
          <a:prstGeom prst="straightConnector1">
            <a:avLst/>
          </a:prstGeom>
          <a:noFill/>
          <a:ln cap="flat" cmpd="sng" w="9525">
            <a:solidFill>
              <a:schemeClr val="accent5"/>
            </a:solidFill>
            <a:prstDash val="solid"/>
            <a:round/>
            <a:headEnd len="med" w="med" type="none"/>
            <a:tailEnd len="med" w="med" type="none"/>
          </a:ln>
        </p:spPr>
      </p:cxnSp>
      <p:sp>
        <p:nvSpPr>
          <p:cNvPr id="270" name="Google Shape;270;p31"/>
          <p:cNvSpPr txBox="1"/>
          <p:nvPr>
            <p:ph type="title"/>
          </p:nvPr>
        </p:nvSpPr>
        <p:spPr>
          <a:xfrm>
            <a:off x="284700" y="474750"/>
            <a:ext cx="56736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atin typeface="Instrument Sans Medium"/>
                <a:ea typeface="Instrument Sans Medium"/>
                <a:cs typeface="Instrument Sans Medium"/>
                <a:sym typeface="Instrument Sans Medium"/>
              </a:defRPr>
            </a:lvl2pPr>
            <a:lvl3pPr lvl="2">
              <a:lnSpc>
                <a:spcPct val="115000"/>
              </a:lnSpc>
              <a:spcBef>
                <a:spcPts val="0"/>
              </a:spcBef>
              <a:spcAft>
                <a:spcPts val="0"/>
              </a:spcAft>
              <a:buNone/>
              <a:defRPr sz="2400">
                <a:latin typeface="Instrument Sans Medium"/>
                <a:ea typeface="Instrument Sans Medium"/>
                <a:cs typeface="Instrument Sans Medium"/>
                <a:sym typeface="Instrument Sans Medium"/>
              </a:defRPr>
            </a:lvl3pPr>
            <a:lvl4pPr lvl="3">
              <a:lnSpc>
                <a:spcPct val="115000"/>
              </a:lnSpc>
              <a:spcBef>
                <a:spcPts val="0"/>
              </a:spcBef>
              <a:spcAft>
                <a:spcPts val="0"/>
              </a:spcAft>
              <a:buNone/>
              <a:defRPr sz="2400">
                <a:latin typeface="Instrument Sans Medium"/>
                <a:ea typeface="Instrument Sans Medium"/>
                <a:cs typeface="Instrument Sans Medium"/>
                <a:sym typeface="Instrument Sans Medium"/>
              </a:defRPr>
            </a:lvl4pPr>
            <a:lvl5pPr lvl="4">
              <a:lnSpc>
                <a:spcPct val="115000"/>
              </a:lnSpc>
              <a:spcBef>
                <a:spcPts val="0"/>
              </a:spcBef>
              <a:spcAft>
                <a:spcPts val="0"/>
              </a:spcAft>
              <a:buNone/>
              <a:defRPr sz="2400">
                <a:latin typeface="Instrument Sans Medium"/>
                <a:ea typeface="Instrument Sans Medium"/>
                <a:cs typeface="Instrument Sans Medium"/>
                <a:sym typeface="Instrument Sans Medium"/>
              </a:defRPr>
            </a:lvl5pPr>
            <a:lvl6pPr lvl="5">
              <a:lnSpc>
                <a:spcPct val="115000"/>
              </a:lnSpc>
              <a:spcBef>
                <a:spcPts val="0"/>
              </a:spcBef>
              <a:spcAft>
                <a:spcPts val="0"/>
              </a:spcAft>
              <a:buNone/>
              <a:defRPr sz="2400">
                <a:latin typeface="Instrument Sans Medium"/>
                <a:ea typeface="Instrument Sans Medium"/>
                <a:cs typeface="Instrument Sans Medium"/>
                <a:sym typeface="Instrument Sans Medium"/>
              </a:defRPr>
            </a:lvl6pPr>
            <a:lvl7pPr lvl="6">
              <a:lnSpc>
                <a:spcPct val="115000"/>
              </a:lnSpc>
              <a:spcBef>
                <a:spcPts val="0"/>
              </a:spcBef>
              <a:spcAft>
                <a:spcPts val="0"/>
              </a:spcAft>
              <a:buNone/>
              <a:defRPr sz="2400">
                <a:latin typeface="Instrument Sans Medium"/>
                <a:ea typeface="Instrument Sans Medium"/>
                <a:cs typeface="Instrument Sans Medium"/>
                <a:sym typeface="Instrument Sans Medium"/>
              </a:defRPr>
            </a:lvl7pPr>
            <a:lvl8pPr lvl="7">
              <a:lnSpc>
                <a:spcPct val="115000"/>
              </a:lnSpc>
              <a:spcBef>
                <a:spcPts val="0"/>
              </a:spcBef>
              <a:spcAft>
                <a:spcPts val="0"/>
              </a:spcAft>
              <a:buNone/>
              <a:defRPr sz="2400">
                <a:latin typeface="Instrument Sans Medium"/>
                <a:ea typeface="Instrument Sans Medium"/>
                <a:cs typeface="Instrument Sans Medium"/>
                <a:sym typeface="Instrument Sans Medium"/>
              </a:defRPr>
            </a:lvl8pPr>
            <a:lvl9pPr lvl="8">
              <a:lnSpc>
                <a:spcPct val="115000"/>
              </a:lnSpc>
              <a:spcBef>
                <a:spcPts val="0"/>
              </a:spcBef>
              <a:spcAft>
                <a:spcPts val="0"/>
              </a:spcAft>
              <a:buNone/>
              <a:defRPr sz="2400">
                <a:latin typeface="Instrument Sans Medium"/>
                <a:ea typeface="Instrument Sans Medium"/>
                <a:cs typeface="Instrument Sans Medium"/>
                <a:sym typeface="Instrument Sans Medium"/>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hart 3">
  <p:cSld name="BLANK_1_1_1_1_2_2_3_1_1">
    <p:bg>
      <p:bgPr>
        <a:solidFill>
          <a:schemeClr val="lt2"/>
        </a:solidFill>
      </p:bgPr>
    </p:bg>
    <p:spTree>
      <p:nvGrpSpPr>
        <p:cNvPr id="271" name="Shape 271"/>
        <p:cNvGrpSpPr/>
        <p:nvPr/>
      </p:nvGrpSpPr>
      <p:grpSpPr>
        <a:xfrm>
          <a:off x="0" y="0"/>
          <a:ext cx="0" cy="0"/>
          <a:chOff x="0" y="0"/>
          <a:chExt cx="0" cy="0"/>
        </a:xfrm>
      </p:grpSpPr>
      <p:sp>
        <p:nvSpPr>
          <p:cNvPr id="272" name="Google Shape;272;p32"/>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73" name="Google Shape;273;p32"/>
          <p:cNvSpPr txBox="1"/>
          <p:nvPr>
            <p:ph idx="2"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274" name="Google Shape;274;p32"/>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275" name="Google Shape;275;p32"/>
          <p:cNvSpPr txBox="1"/>
          <p:nvPr>
            <p:ph type="title"/>
          </p:nvPr>
        </p:nvSpPr>
        <p:spPr>
          <a:xfrm>
            <a:off x="284700" y="474750"/>
            <a:ext cx="56736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atin typeface="Instrument Sans Medium"/>
                <a:ea typeface="Instrument Sans Medium"/>
                <a:cs typeface="Instrument Sans Medium"/>
                <a:sym typeface="Instrument Sans Medium"/>
              </a:defRPr>
            </a:lvl2pPr>
            <a:lvl3pPr lvl="2">
              <a:lnSpc>
                <a:spcPct val="115000"/>
              </a:lnSpc>
              <a:spcBef>
                <a:spcPts val="0"/>
              </a:spcBef>
              <a:spcAft>
                <a:spcPts val="0"/>
              </a:spcAft>
              <a:buNone/>
              <a:defRPr sz="2400">
                <a:latin typeface="Instrument Sans Medium"/>
                <a:ea typeface="Instrument Sans Medium"/>
                <a:cs typeface="Instrument Sans Medium"/>
                <a:sym typeface="Instrument Sans Medium"/>
              </a:defRPr>
            </a:lvl3pPr>
            <a:lvl4pPr lvl="3">
              <a:lnSpc>
                <a:spcPct val="115000"/>
              </a:lnSpc>
              <a:spcBef>
                <a:spcPts val="0"/>
              </a:spcBef>
              <a:spcAft>
                <a:spcPts val="0"/>
              </a:spcAft>
              <a:buNone/>
              <a:defRPr sz="2400">
                <a:latin typeface="Instrument Sans Medium"/>
                <a:ea typeface="Instrument Sans Medium"/>
                <a:cs typeface="Instrument Sans Medium"/>
                <a:sym typeface="Instrument Sans Medium"/>
              </a:defRPr>
            </a:lvl4pPr>
            <a:lvl5pPr lvl="4">
              <a:lnSpc>
                <a:spcPct val="115000"/>
              </a:lnSpc>
              <a:spcBef>
                <a:spcPts val="0"/>
              </a:spcBef>
              <a:spcAft>
                <a:spcPts val="0"/>
              </a:spcAft>
              <a:buNone/>
              <a:defRPr sz="2400">
                <a:latin typeface="Instrument Sans Medium"/>
                <a:ea typeface="Instrument Sans Medium"/>
                <a:cs typeface="Instrument Sans Medium"/>
                <a:sym typeface="Instrument Sans Medium"/>
              </a:defRPr>
            </a:lvl5pPr>
            <a:lvl6pPr lvl="5">
              <a:lnSpc>
                <a:spcPct val="115000"/>
              </a:lnSpc>
              <a:spcBef>
                <a:spcPts val="0"/>
              </a:spcBef>
              <a:spcAft>
                <a:spcPts val="0"/>
              </a:spcAft>
              <a:buNone/>
              <a:defRPr sz="2400">
                <a:latin typeface="Instrument Sans Medium"/>
                <a:ea typeface="Instrument Sans Medium"/>
                <a:cs typeface="Instrument Sans Medium"/>
                <a:sym typeface="Instrument Sans Medium"/>
              </a:defRPr>
            </a:lvl6pPr>
            <a:lvl7pPr lvl="6">
              <a:lnSpc>
                <a:spcPct val="115000"/>
              </a:lnSpc>
              <a:spcBef>
                <a:spcPts val="0"/>
              </a:spcBef>
              <a:spcAft>
                <a:spcPts val="0"/>
              </a:spcAft>
              <a:buNone/>
              <a:defRPr sz="2400">
                <a:latin typeface="Instrument Sans Medium"/>
                <a:ea typeface="Instrument Sans Medium"/>
                <a:cs typeface="Instrument Sans Medium"/>
                <a:sym typeface="Instrument Sans Medium"/>
              </a:defRPr>
            </a:lvl7pPr>
            <a:lvl8pPr lvl="7">
              <a:lnSpc>
                <a:spcPct val="115000"/>
              </a:lnSpc>
              <a:spcBef>
                <a:spcPts val="0"/>
              </a:spcBef>
              <a:spcAft>
                <a:spcPts val="0"/>
              </a:spcAft>
              <a:buNone/>
              <a:defRPr sz="2400">
                <a:latin typeface="Instrument Sans Medium"/>
                <a:ea typeface="Instrument Sans Medium"/>
                <a:cs typeface="Instrument Sans Medium"/>
                <a:sym typeface="Instrument Sans Medium"/>
              </a:defRPr>
            </a:lvl8pPr>
            <a:lvl9pPr lvl="8">
              <a:lnSpc>
                <a:spcPct val="115000"/>
              </a:lnSpc>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276" name="Google Shape;276;p32"/>
          <p:cNvSpPr txBox="1"/>
          <p:nvPr>
            <p:ph idx="3" type="subTitle"/>
          </p:nvPr>
        </p:nvSpPr>
        <p:spPr>
          <a:xfrm>
            <a:off x="2623525" y="1305637"/>
            <a:ext cx="8265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277" name="Google Shape;277;p32"/>
          <p:cNvSpPr txBox="1"/>
          <p:nvPr>
            <p:ph idx="4" type="subTitle"/>
          </p:nvPr>
        </p:nvSpPr>
        <p:spPr>
          <a:xfrm>
            <a:off x="3519125" y="1305637"/>
            <a:ext cx="8265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278" name="Google Shape;278;p32"/>
          <p:cNvSpPr txBox="1"/>
          <p:nvPr>
            <p:ph idx="5" type="subTitle"/>
          </p:nvPr>
        </p:nvSpPr>
        <p:spPr>
          <a:xfrm>
            <a:off x="4414725" y="1305637"/>
            <a:ext cx="8265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279" name="Google Shape;279;p32"/>
          <p:cNvSpPr txBox="1"/>
          <p:nvPr>
            <p:ph idx="6" type="subTitle"/>
          </p:nvPr>
        </p:nvSpPr>
        <p:spPr>
          <a:xfrm>
            <a:off x="5310325" y="1305637"/>
            <a:ext cx="8265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280" name="Google Shape;280;p32"/>
          <p:cNvSpPr txBox="1"/>
          <p:nvPr>
            <p:ph idx="7" type="subTitle"/>
          </p:nvPr>
        </p:nvSpPr>
        <p:spPr>
          <a:xfrm>
            <a:off x="6205925" y="1305637"/>
            <a:ext cx="8265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281" name="Google Shape;281;p32"/>
          <p:cNvSpPr txBox="1"/>
          <p:nvPr>
            <p:ph idx="8" type="subTitle"/>
          </p:nvPr>
        </p:nvSpPr>
        <p:spPr>
          <a:xfrm>
            <a:off x="7101525" y="1305637"/>
            <a:ext cx="8265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282" name="Google Shape;282;p32"/>
          <p:cNvSpPr txBox="1"/>
          <p:nvPr>
            <p:ph idx="9" type="subTitle"/>
          </p:nvPr>
        </p:nvSpPr>
        <p:spPr>
          <a:xfrm>
            <a:off x="7997125" y="1305637"/>
            <a:ext cx="826500" cy="129600"/>
          </a:xfrm>
          <a:prstGeom prst="rect">
            <a:avLst/>
          </a:prstGeom>
        </p:spPr>
        <p:txBody>
          <a:bodyPr anchorCtr="0" anchor="t" bIns="0" lIns="0" spcFirstLastPara="1" rIns="91425" wrap="square" tIns="0">
            <a:noAutofit/>
          </a:bodyPr>
          <a:lstStyle>
            <a:lvl1pPr lvl="0">
              <a:spcBef>
                <a:spcPts val="0"/>
              </a:spcBef>
              <a:spcAft>
                <a:spcPts val="0"/>
              </a:spcAft>
              <a:buNone/>
              <a:defRPr sz="800">
                <a:solidFill>
                  <a:schemeClr val="accent5"/>
                </a:solidFill>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accent5"/>
              </a:buClr>
              <a:buSzPts val="1200"/>
              <a:buFont typeface="Instrument Sans SemiBold"/>
              <a:buNone/>
              <a:defRPr sz="1200">
                <a:solidFill>
                  <a:schemeClr val="accent5"/>
                </a:solidFill>
                <a:latin typeface="Instrument Sans SemiBold"/>
                <a:ea typeface="Instrument Sans SemiBold"/>
                <a:cs typeface="Instrument Sans SemiBold"/>
                <a:sym typeface="Instrument Sans SemiBold"/>
              </a:defRPr>
            </a:lvl9pPr>
          </a:lstStyle>
          <a:p/>
        </p:txBody>
      </p:sp>
      <p:sp>
        <p:nvSpPr>
          <p:cNvPr id="283" name="Google Shape;283;p32"/>
          <p:cNvSpPr txBox="1"/>
          <p:nvPr>
            <p:ph idx="13" type="subTitle"/>
          </p:nvPr>
        </p:nvSpPr>
        <p:spPr>
          <a:xfrm>
            <a:off x="430525" y="1551325"/>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84" name="Google Shape;284;p32"/>
          <p:cNvSpPr txBox="1"/>
          <p:nvPr>
            <p:ph idx="14" type="subTitle"/>
          </p:nvPr>
        </p:nvSpPr>
        <p:spPr>
          <a:xfrm>
            <a:off x="430525" y="1817255"/>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85" name="Google Shape;285;p32"/>
          <p:cNvSpPr txBox="1"/>
          <p:nvPr>
            <p:ph idx="15" type="subTitle"/>
          </p:nvPr>
        </p:nvSpPr>
        <p:spPr>
          <a:xfrm>
            <a:off x="430525" y="2083184"/>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86" name="Google Shape;286;p32"/>
          <p:cNvSpPr txBox="1"/>
          <p:nvPr>
            <p:ph idx="16" type="subTitle"/>
          </p:nvPr>
        </p:nvSpPr>
        <p:spPr>
          <a:xfrm>
            <a:off x="430525" y="2349114"/>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87" name="Google Shape;287;p32"/>
          <p:cNvSpPr txBox="1"/>
          <p:nvPr>
            <p:ph idx="17" type="subTitle"/>
          </p:nvPr>
        </p:nvSpPr>
        <p:spPr>
          <a:xfrm>
            <a:off x="430525" y="2615043"/>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88" name="Google Shape;288;p32"/>
          <p:cNvSpPr txBox="1"/>
          <p:nvPr>
            <p:ph idx="18" type="subTitle"/>
          </p:nvPr>
        </p:nvSpPr>
        <p:spPr>
          <a:xfrm>
            <a:off x="430525" y="2880973"/>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89" name="Google Shape;289;p32"/>
          <p:cNvSpPr txBox="1"/>
          <p:nvPr>
            <p:ph idx="19" type="subTitle"/>
          </p:nvPr>
        </p:nvSpPr>
        <p:spPr>
          <a:xfrm>
            <a:off x="430525" y="3146902"/>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90" name="Google Shape;290;p32"/>
          <p:cNvSpPr txBox="1"/>
          <p:nvPr>
            <p:ph idx="20" type="subTitle"/>
          </p:nvPr>
        </p:nvSpPr>
        <p:spPr>
          <a:xfrm>
            <a:off x="430525" y="3412832"/>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91" name="Google Shape;291;p32"/>
          <p:cNvSpPr txBox="1"/>
          <p:nvPr>
            <p:ph idx="21" type="subTitle"/>
          </p:nvPr>
        </p:nvSpPr>
        <p:spPr>
          <a:xfrm>
            <a:off x="430525" y="3678761"/>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92" name="Google Shape;292;p32"/>
          <p:cNvSpPr txBox="1"/>
          <p:nvPr>
            <p:ph idx="22" type="subTitle"/>
          </p:nvPr>
        </p:nvSpPr>
        <p:spPr>
          <a:xfrm>
            <a:off x="430525" y="3944691"/>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93" name="Google Shape;293;p32"/>
          <p:cNvSpPr txBox="1"/>
          <p:nvPr>
            <p:ph idx="23" type="subTitle"/>
          </p:nvPr>
        </p:nvSpPr>
        <p:spPr>
          <a:xfrm>
            <a:off x="430525" y="4210620"/>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294" name="Google Shape;294;p32"/>
          <p:cNvSpPr txBox="1"/>
          <p:nvPr>
            <p:ph idx="24" type="subTitle"/>
          </p:nvPr>
        </p:nvSpPr>
        <p:spPr>
          <a:xfrm>
            <a:off x="430525" y="4476550"/>
            <a:ext cx="2126400" cy="192000"/>
          </a:xfrm>
          <a:prstGeom prst="rect">
            <a:avLst/>
          </a:prstGeom>
        </p:spPr>
        <p:txBody>
          <a:bodyPr anchorCtr="0" anchor="t" bIns="0" lIns="0" spcFirstLastPara="1" rIns="91425" wrap="square" tIns="0">
            <a:noAutofit/>
          </a:bodyPr>
          <a:lstStyle>
            <a:lvl1pPr lvl="0">
              <a:lnSpc>
                <a:spcPct val="90000"/>
              </a:lnSpc>
              <a:spcBef>
                <a:spcPts val="0"/>
              </a:spcBef>
              <a:spcAft>
                <a:spcPts val="0"/>
              </a:spcAft>
              <a:buClr>
                <a:schemeClr val="lt1"/>
              </a:buClr>
              <a:buSzPts val="1200"/>
              <a:buFont typeface="Instrument Sans SemiBold"/>
              <a:buNone/>
              <a:defRPr sz="1000">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1">
  <p:cSld name="BLANK_1_1_1_1_2_2_2">
    <p:bg>
      <p:bgPr>
        <a:blipFill>
          <a:blip r:embed="rId2">
            <a:alphaModFix/>
          </a:blip>
          <a:stretch>
            <a:fillRect/>
          </a:stretch>
        </a:blipFill>
      </p:bgPr>
    </p:bg>
    <p:spTree>
      <p:nvGrpSpPr>
        <p:cNvPr id="295" name="Shape 295"/>
        <p:cNvGrpSpPr/>
        <p:nvPr/>
      </p:nvGrpSpPr>
      <p:grpSpPr>
        <a:xfrm>
          <a:off x="0" y="0"/>
          <a:ext cx="0" cy="0"/>
          <a:chOff x="0" y="0"/>
          <a:chExt cx="0" cy="0"/>
        </a:xfrm>
      </p:grpSpPr>
      <p:sp>
        <p:nvSpPr>
          <p:cNvPr id="296" name="Google Shape;296;p33"/>
          <p:cNvSpPr/>
          <p:nvPr>
            <p:ph idx="2" type="pic"/>
          </p:nvPr>
        </p:nvSpPr>
        <p:spPr>
          <a:xfrm>
            <a:off x="284700" y="1440150"/>
            <a:ext cx="605100" cy="1413900"/>
          </a:xfrm>
          <a:prstGeom prst="roundRect">
            <a:avLst>
              <a:gd fmla="val 50000" name="adj"/>
            </a:avLst>
          </a:prstGeom>
          <a:noFill/>
          <a:ln>
            <a:noFill/>
          </a:ln>
        </p:spPr>
      </p:sp>
      <p:sp>
        <p:nvSpPr>
          <p:cNvPr id="297" name="Google Shape;297;p33"/>
          <p:cNvSpPr/>
          <p:nvPr>
            <p:ph idx="3" type="pic"/>
          </p:nvPr>
        </p:nvSpPr>
        <p:spPr>
          <a:xfrm>
            <a:off x="1002300" y="1440150"/>
            <a:ext cx="2055000" cy="1413900"/>
          </a:xfrm>
          <a:prstGeom prst="roundRect">
            <a:avLst>
              <a:gd fmla="val 16960" name="adj"/>
            </a:avLst>
          </a:prstGeom>
          <a:noFill/>
          <a:ln>
            <a:noFill/>
          </a:ln>
        </p:spPr>
      </p:sp>
      <p:sp>
        <p:nvSpPr>
          <p:cNvPr id="298" name="Google Shape;298;p33"/>
          <p:cNvSpPr/>
          <p:nvPr>
            <p:ph idx="4" type="pic"/>
          </p:nvPr>
        </p:nvSpPr>
        <p:spPr>
          <a:xfrm>
            <a:off x="3185700" y="1440150"/>
            <a:ext cx="605100" cy="1413900"/>
          </a:xfrm>
          <a:prstGeom prst="roundRect">
            <a:avLst>
              <a:gd fmla="val 50000" name="adj"/>
            </a:avLst>
          </a:prstGeom>
          <a:noFill/>
          <a:ln>
            <a:noFill/>
          </a:ln>
        </p:spPr>
      </p:sp>
      <p:sp>
        <p:nvSpPr>
          <p:cNvPr id="299" name="Google Shape;299;p33"/>
          <p:cNvSpPr/>
          <p:nvPr>
            <p:ph idx="5" type="pic"/>
          </p:nvPr>
        </p:nvSpPr>
        <p:spPr>
          <a:xfrm>
            <a:off x="3903300" y="1440150"/>
            <a:ext cx="2055000" cy="1413900"/>
          </a:xfrm>
          <a:prstGeom prst="roundRect">
            <a:avLst>
              <a:gd fmla="val 16960" name="adj"/>
            </a:avLst>
          </a:prstGeom>
          <a:noFill/>
          <a:ln>
            <a:noFill/>
          </a:ln>
        </p:spPr>
      </p:sp>
      <p:sp>
        <p:nvSpPr>
          <p:cNvPr id="300" name="Google Shape;300;p33"/>
          <p:cNvSpPr/>
          <p:nvPr>
            <p:ph idx="6" type="pic"/>
          </p:nvPr>
        </p:nvSpPr>
        <p:spPr>
          <a:xfrm>
            <a:off x="6086700" y="1440150"/>
            <a:ext cx="605100" cy="1413900"/>
          </a:xfrm>
          <a:prstGeom prst="roundRect">
            <a:avLst>
              <a:gd fmla="val 50000" name="adj"/>
            </a:avLst>
          </a:prstGeom>
          <a:noFill/>
          <a:ln>
            <a:noFill/>
          </a:ln>
        </p:spPr>
      </p:sp>
      <p:sp>
        <p:nvSpPr>
          <p:cNvPr id="301" name="Google Shape;301;p33"/>
          <p:cNvSpPr/>
          <p:nvPr>
            <p:ph idx="7" type="pic"/>
          </p:nvPr>
        </p:nvSpPr>
        <p:spPr>
          <a:xfrm>
            <a:off x="6804300" y="1440150"/>
            <a:ext cx="2055000" cy="1413900"/>
          </a:xfrm>
          <a:prstGeom prst="roundRect">
            <a:avLst>
              <a:gd fmla="val 16960" name="adj"/>
            </a:avLst>
          </a:prstGeom>
          <a:noFill/>
          <a:ln>
            <a:noFill/>
          </a:ln>
        </p:spPr>
      </p:sp>
      <p:sp>
        <p:nvSpPr>
          <p:cNvPr id="302" name="Google Shape;302;p33"/>
          <p:cNvSpPr txBox="1"/>
          <p:nvPr>
            <p:ph type="title"/>
          </p:nvPr>
        </p:nvSpPr>
        <p:spPr>
          <a:xfrm>
            <a:off x="284700" y="474750"/>
            <a:ext cx="56736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atin typeface="Instrument Sans Medium"/>
                <a:ea typeface="Instrument Sans Medium"/>
                <a:cs typeface="Instrument Sans Medium"/>
                <a:sym typeface="Instrument Sans Medium"/>
              </a:defRPr>
            </a:lvl2pPr>
            <a:lvl3pPr lvl="2">
              <a:lnSpc>
                <a:spcPct val="115000"/>
              </a:lnSpc>
              <a:spcBef>
                <a:spcPts val="0"/>
              </a:spcBef>
              <a:spcAft>
                <a:spcPts val="0"/>
              </a:spcAft>
              <a:buNone/>
              <a:defRPr sz="2400">
                <a:latin typeface="Instrument Sans Medium"/>
                <a:ea typeface="Instrument Sans Medium"/>
                <a:cs typeface="Instrument Sans Medium"/>
                <a:sym typeface="Instrument Sans Medium"/>
              </a:defRPr>
            </a:lvl3pPr>
            <a:lvl4pPr lvl="3">
              <a:lnSpc>
                <a:spcPct val="115000"/>
              </a:lnSpc>
              <a:spcBef>
                <a:spcPts val="0"/>
              </a:spcBef>
              <a:spcAft>
                <a:spcPts val="0"/>
              </a:spcAft>
              <a:buNone/>
              <a:defRPr sz="2400">
                <a:latin typeface="Instrument Sans Medium"/>
                <a:ea typeface="Instrument Sans Medium"/>
                <a:cs typeface="Instrument Sans Medium"/>
                <a:sym typeface="Instrument Sans Medium"/>
              </a:defRPr>
            </a:lvl4pPr>
            <a:lvl5pPr lvl="4">
              <a:lnSpc>
                <a:spcPct val="115000"/>
              </a:lnSpc>
              <a:spcBef>
                <a:spcPts val="0"/>
              </a:spcBef>
              <a:spcAft>
                <a:spcPts val="0"/>
              </a:spcAft>
              <a:buNone/>
              <a:defRPr sz="2400">
                <a:latin typeface="Instrument Sans Medium"/>
                <a:ea typeface="Instrument Sans Medium"/>
                <a:cs typeface="Instrument Sans Medium"/>
                <a:sym typeface="Instrument Sans Medium"/>
              </a:defRPr>
            </a:lvl5pPr>
            <a:lvl6pPr lvl="5">
              <a:lnSpc>
                <a:spcPct val="115000"/>
              </a:lnSpc>
              <a:spcBef>
                <a:spcPts val="0"/>
              </a:spcBef>
              <a:spcAft>
                <a:spcPts val="0"/>
              </a:spcAft>
              <a:buNone/>
              <a:defRPr sz="2400">
                <a:latin typeface="Instrument Sans Medium"/>
                <a:ea typeface="Instrument Sans Medium"/>
                <a:cs typeface="Instrument Sans Medium"/>
                <a:sym typeface="Instrument Sans Medium"/>
              </a:defRPr>
            </a:lvl6pPr>
            <a:lvl7pPr lvl="6">
              <a:lnSpc>
                <a:spcPct val="115000"/>
              </a:lnSpc>
              <a:spcBef>
                <a:spcPts val="0"/>
              </a:spcBef>
              <a:spcAft>
                <a:spcPts val="0"/>
              </a:spcAft>
              <a:buNone/>
              <a:defRPr sz="2400">
                <a:latin typeface="Instrument Sans Medium"/>
                <a:ea typeface="Instrument Sans Medium"/>
                <a:cs typeface="Instrument Sans Medium"/>
                <a:sym typeface="Instrument Sans Medium"/>
              </a:defRPr>
            </a:lvl7pPr>
            <a:lvl8pPr lvl="7">
              <a:lnSpc>
                <a:spcPct val="115000"/>
              </a:lnSpc>
              <a:spcBef>
                <a:spcPts val="0"/>
              </a:spcBef>
              <a:spcAft>
                <a:spcPts val="0"/>
              </a:spcAft>
              <a:buNone/>
              <a:defRPr sz="2400">
                <a:latin typeface="Instrument Sans Medium"/>
                <a:ea typeface="Instrument Sans Medium"/>
                <a:cs typeface="Instrument Sans Medium"/>
                <a:sym typeface="Instrument Sans Medium"/>
              </a:defRPr>
            </a:lvl8pPr>
            <a:lvl9pPr lvl="8">
              <a:lnSpc>
                <a:spcPct val="115000"/>
              </a:lnSpc>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303" name="Google Shape;303;p33"/>
          <p:cNvSpPr txBox="1"/>
          <p:nvPr>
            <p:ph idx="1" type="body"/>
          </p:nvPr>
        </p:nvSpPr>
        <p:spPr>
          <a:xfrm>
            <a:off x="284700" y="3817800"/>
            <a:ext cx="2772600" cy="10422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304" name="Google Shape;304;p33"/>
          <p:cNvSpPr txBox="1"/>
          <p:nvPr>
            <p:ph idx="8" type="subTitle"/>
          </p:nvPr>
        </p:nvSpPr>
        <p:spPr>
          <a:xfrm>
            <a:off x="284700" y="3421198"/>
            <a:ext cx="2772600" cy="196800"/>
          </a:xfrm>
          <a:prstGeom prst="rect">
            <a:avLst/>
          </a:prstGeom>
        </p:spPr>
        <p:txBody>
          <a:bodyPr anchorCtr="0" anchor="t" bIns="0" lIns="0" spcFirstLastPara="1" rIns="91425" wrap="square" tIns="0">
            <a:noAutofit/>
          </a:bodyPr>
          <a:lstStyle>
            <a:lvl1pPr lvl="0">
              <a:spcBef>
                <a:spcPts val="0"/>
              </a:spcBef>
              <a:spcAft>
                <a:spcPts val="0"/>
              </a:spcAft>
              <a:buNone/>
              <a:defRPr>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305" name="Google Shape;305;p33"/>
          <p:cNvSpPr txBox="1"/>
          <p:nvPr>
            <p:ph idx="9"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06" name="Google Shape;306;p33"/>
          <p:cNvSpPr txBox="1"/>
          <p:nvPr>
            <p:ph idx="13"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07" name="Google Shape;307;p33"/>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308" name="Google Shape;308;p33"/>
          <p:cNvSpPr txBox="1"/>
          <p:nvPr>
            <p:ph idx="14" type="body"/>
          </p:nvPr>
        </p:nvSpPr>
        <p:spPr>
          <a:xfrm>
            <a:off x="3185700" y="3817800"/>
            <a:ext cx="2772600" cy="1042200"/>
          </a:xfrm>
          <a:prstGeom prst="rect">
            <a:avLst/>
          </a:prstGeom>
        </p:spPr>
        <p:txBody>
          <a:bodyPr anchorCtr="0" anchor="t" bIns="0" lIns="0" spcFirstLastPara="1" rIns="91425" wrap="square" tIns="0">
            <a:noAutofit/>
          </a:bodyPr>
          <a:lstStyle>
            <a:lvl1pPr indent="-292100" lvl="0" marL="457200">
              <a:lnSpc>
                <a:spcPct val="115000"/>
              </a:lnSpc>
              <a:spcBef>
                <a:spcPts val="0"/>
              </a:spcBef>
              <a:spcAft>
                <a:spcPts val="0"/>
              </a:spcAft>
              <a:buClr>
                <a:schemeClr val="lt1"/>
              </a:buClr>
              <a:buSzPts val="1000"/>
              <a:buFont typeface="Instrument Sans"/>
              <a:buChar char="●"/>
              <a:defRPr/>
            </a:lvl1pPr>
            <a:lvl2pPr indent="-292100" lvl="1" marL="914400">
              <a:lnSpc>
                <a:spcPct val="115000"/>
              </a:lnSpc>
              <a:spcBef>
                <a:spcPts val="0"/>
              </a:spcBef>
              <a:spcAft>
                <a:spcPts val="0"/>
              </a:spcAft>
              <a:buClr>
                <a:schemeClr val="lt1"/>
              </a:buClr>
              <a:buSzPts val="1000"/>
              <a:buFont typeface="Instrument Sans"/>
              <a:buChar char="○"/>
              <a:defRPr/>
            </a:lvl2pPr>
            <a:lvl3pPr indent="-292100" lvl="2" marL="1371600">
              <a:lnSpc>
                <a:spcPct val="115000"/>
              </a:lnSpc>
              <a:spcBef>
                <a:spcPts val="0"/>
              </a:spcBef>
              <a:spcAft>
                <a:spcPts val="0"/>
              </a:spcAft>
              <a:buClr>
                <a:schemeClr val="lt1"/>
              </a:buClr>
              <a:buSzPts val="1000"/>
              <a:buFont typeface="Instrument Sans"/>
              <a:buChar char="■"/>
              <a:defRPr/>
            </a:lvl3pPr>
            <a:lvl4pPr indent="-292100" lvl="3" marL="1828800">
              <a:lnSpc>
                <a:spcPct val="115000"/>
              </a:lnSpc>
              <a:spcBef>
                <a:spcPts val="0"/>
              </a:spcBef>
              <a:spcAft>
                <a:spcPts val="0"/>
              </a:spcAft>
              <a:buClr>
                <a:schemeClr val="lt1"/>
              </a:buClr>
              <a:buSzPts val="1000"/>
              <a:buFont typeface="Instrument Sans"/>
              <a:buChar char="●"/>
              <a:defRPr/>
            </a:lvl4pPr>
            <a:lvl5pPr indent="-292100" lvl="4" marL="2286000">
              <a:lnSpc>
                <a:spcPct val="115000"/>
              </a:lnSpc>
              <a:spcBef>
                <a:spcPts val="0"/>
              </a:spcBef>
              <a:spcAft>
                <a:spcPts val="0"/>
              </a:spcAft>
              <a:buClr>
                <a:schemeClr val="lt1"/>
              </a:buClr>
              <a:buSzPts val="1000"/>
              <a:buFont typeface="Instrument Sans"/>
              <a:buChar char="○"/>
              <a:defRPr/>
            </a:lvl5pPr>
            <a:lvl6pPr indent="-292100" lvl="5" marL="2743200">
              <a:lnSpc>
                <a:spcPct val="115000"/>
              </a:lnSpc>
              <a:spcBef>
                <a:spcPts val="0"/>
              </a:spcBef>
              <a:spcAft>
                <a:spcPts val="0"/>
              </a:spcAft>
              <a:buClr>
                <a:schemeClr val="lt1"/>
              </a:buClr>
              <a:buSzPts val="1000"/>
              <a:buFont typeface="Instrument Sans"/>
              <a:buChar char="■"/>
              <a:defRPr/>
            </a:lvl6pPr>
            <a:lvl7pPr indent="-292100" lvl="6" marL="3200400">
              <a:lnSpc>
                <a:spcPct val="115000"/>
              </a:lnSpc>
              <a:spcBef>
                <a:spcPts val="0"/>
              </a:spcBef>
              <a:spcAft>
                <a:spcPts val="0"/>
              </a:spcAft>
              <a:buClr>
                <a:schemeClr val="lt1"/>
              </a:buClr>
              <a:buSzPts val="1000"/>
              <a:buFont typeface="Instrument Sans"/>
              <a:buChar char="●"/>
              <a:defRPr/>
            </a:lvl7pPr>
            <a:lvl8pPr indent="-292100" lvl="7" marL="3657600">
              <a:lnSpc>
                <a:spcPct val="115000"/>
              </a:lnSpc>
              <a:spcBef>
                <a:spcPts val="0"/>
              </a:spcBef>
              <a:spcAft>
                <a:spcPts val="0"/>
              </a:spcAft>
              <a:buClr>
                <a:schemeClr val="lt1"/>
              </a:buClr>
              <a:buSzPts val="1000"/>
              <a:buFont typeface="Instrument Sans"/>
              <a:buChar char="○"/>
              <a:defRPr/>
            </a:lvl8pPr>
            <a:lvl9pPr indent="-292100" lvl="8" marL="4114800">
              <a:lnSpc>
                <a:spcPct val="115000"/>
              </a:lnSpc>
              <a:spcBef>
                <a:spcPts val="0"/>
              </a:spcBef>
              <a:spcAft>
                <a:spcPts val="0"/>
              </a:spcAft>
              <a:buClr>
                <a:schemeClr val="lt1"/>
              </a:buClr>
              <a:buSzPts val="1000"/>
              <a:buFont typeface="Instrument Sans"/>
              <a:buChar char="■"/>
              <a:defRPr/>
            </a:lvl9pPr>
          </a:lstStyle>
          <a:p/>
        </p:txBody>
      </p:sp>
      <p:sp>
        <p:nvSpPr>
          <p:cNvPr id="309" name="Google Shape;309;p33"/>
          <p:cNvSpPr txBox="1"/>
          <p:nvPr>
            <p:ph idx="15" type="subTitle"/>
          </p:nvPr>
        </p:nvSpPr>
        <p:spPr>
          <a:xfrm>
            <a:off x="3185700" y="3421198"/>
            <a:ext cx="2772600" cy="196800"/>
          </a:xfrm>
          <a:prstGeom prst="rect">
            <a:avLst/>
          </a:prstGeom>
        </p:spPr>
        <p:txBody>
          <a:bodyPr anchorCtr="0" anchor="t" bIns="0" lIns="0" spcFirstLastPara="1" rIns="91425" wrap="square" tIns="0">
            <a:noAutofit/>
          </a:bodyPr>
          <a:lstStyle>
            <a:lvl1pPr lvl="0">
              <a:spcBef>
                <a:spcPts val="0"/>
              </a:spcBef>
              <a:spcAft>
                <a:spcPts val="0"/>
              </a:spcAft>
              <a:buNone/>
              <a:defRPr>
                <a:latin typeface="Instrument Sans Medium"/>
                <a:ea typeface="Instrument Sans Medium"/>
                <a:cs typeface="Instrument Sans Medium"/>
                <a:sym typeface="Instrument Sans Medium"/>
              </a:defRPr>
            </a:lvl1pPr>
            <a:lvl2pPr lvl="1">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solidFill>
                  <a:schemeClr val="lt1"/>
                </a:solidFill>
                <a:latin typeface="Instrument Sans SemiBold"/>
                <a:ea typeface="Instrument Sans SemiBold"/>
                <a:cs typeface="Instrument Sans SemiBold"/>
                <a:sym typeface="Instrument Sans SemiBold"/>
              </a:defRPr>
            </a:lvl9pPr>
          </a:lstStyle>
          <a:p/>
        </p:txBody>
      </p:sp>
      <p:sp>
        <p:nvSpPr>
          <p:cNvPr id="310" name="Google Shape;310;p33"/>
          <p:cNvSpPr txBox="1"/>
          <p:nvPr>
            <p:ph idx="16" type="body"/>
          </p:nvPr>
        </p:nvSpPr>
        <p:spPr>
          <a:xfrm>
            <a:off x="6086700" y="3817800"/>
            <a:ext cx="2772600" cy="1042200"/>
          </a:xfrm>
          <a:prstGeom prst="rect">
            <a:avLst/>
          </a:prstGeom>
        </p:spPr>
        <p:txBody>
          <a:bodyPr anchorCtr="0" anchor="t" bIns="0" lIns="0" spcFirstLastPara="1" rIns="91425" wrap="square" tIns="0">
            <a:noAutofit/>
          </a:bodyPr>
          <a:lstStyle>
            <a:lvl1pPr indent="-292100" lvl="0" marL="457200">
              <a:lnSpc>
                <a:spcPct val="115000"/>
              </a:lnSpc>
              <a:spcBef>
                <a:spcPts val="0"/>
              </a:spcBef>
              <a:spcAft>
                <a:spcPts val="0"/>
              </a:spcAft>
              <a:buClr>
                <a:schemeClr val="lt1"/>
              </a:buClr>
              <a:buSzPts val="1000"/>
              <a:buFont typeface="Instrument Sans"/>
              <a:buChar char="●"/>
              <a:defRPr/>
            </a:lvl1pPr>
            <a:lvl2pPr indent="-292100" lvl="1" marL="914400">
              <a:lnSpc>
                <a:spcPct val="115000"/>
              </a:lnSpc>
              <a:spcBef>
                <a:spcPts val="0"/>
              </a:spcBef>
              <a:spcAft>
                <a:spcPts val="0"/>
              </a:spcAft>
              <a:buClr>
                <a:schemeClr val="lt1"/>
              </a:buClr>
              <a:buSzPts val="1000"/>
              <a:buFont typeface="Instrument Sans"/>
              <a:buChar char="○"/>
              <a:defRPr/>
            </a:lvl2pPr>
            <a:lvl3pPr indent="-292100" lvl="2" marL="1371600">
              <a:lnSpc>
                <a:spcPct val="115000"/>
              </a:lnSpc>
              <a:spcBef>
                <a:spcPts val="0"/>
              </a:spcBef>
              <a:spcAft>
                <a:spcPts val="0"/>
              </a:spcAft>
              <a:buClr>
                <a:schemeClr val="lt1"/>
              </a:buClr>
              <a:buSzPts val="1000"/>
              <a:buFont typeface="Instrument Sans"/>
              <a:buChar char="■"/>
              <a:defRPr/>
            </a:lvl3pPr>
            <a:lvl4pPr indent="-292100" lvl="3" marL="1828800">
              <a:lnSpc>
                <a:spcPct val="115000"/>
              </a:lnSpc>
              <a:spcBef>
                <a:spcPts val="0"/>
              </a:spcBef>
              <a:spcAft>
                <a:spcPts val="0"/>
              </a:spcAft>
              <a:buClr>
                <a:schemeClr val="lt1"/>
              </a:buClr>
              <a:buSzPts val="1000"/>
              <a:buFont typeface="Instrument Sans"/>
              <a:buChar char="●"/>
              <a:defRPr/>
            </a:lvl4pPr>
            <a:lvl5pPr indent="-292100" lvl="4" marL="2286000">
              <a:lnSpc>
                <a:spcPct val="115000"/>
              </a:lnSpc>
              <a:spcBef>
                <a:spcPts val="0"/>
              </a:spcBef>
              <a:spcAft>
                <a:spcPts val="0"/>
              </a:spcAft>
              <a:buClr>
                <a:schemeClr val="lt1"/>
              </a:buClr>
              <a:buSzPts val="1000"/>
              <a:buFont typeface="Instrument Sans"/>
              <a:buChar char="○"/>
              <a:defRPr/>
            </a:lvl5pPr>
            <a:lvl6pPr indent="-292100" lvl="5" marL="2743200">
              <a:lnSpc>
                <a:spcPct val="115000"/>
              </a:lnSpc>
              <a:spcBef>
                <a:spcPts val="0"/>
              </a:spcBef>
              <a:spcAft>
                <a:spcPts val="0"/>
              </a:spcAft>
              <a:buClr>
                <a:schemeClr val="lt1"/>
              </a:buClr>
              <a:buSzPts val="1000"/>
              <a:buFont typeface="Instrument Sans"/>
              <a:buChar char="■"/>
              <a:defRPr/>
            </a:lvl6pPr>
            <a:lvl7pPr indent="-292100" lvl="6" marL="3200400">
              <a:lnSpc>
                <a:spcPct val="115000"/>
              </a:lnSpc>
              <a:spcBef>
                <a:spcPts val="0"/>
              </a:spcBef>
              <a:spcAft>
                <a:spcPts val="0"/>
              </a:spcAft>
              <a:buClr>
                <a:schemeClr val="lt1"/>
              </a:buClr>
              <a:buSzPts val="1000"/>
              <a:buFont typeface="Instrument Sans"/>
              <a:buChar char="●"/>
              <a:defRPr/>
            </a:lvl7pPr>
            <a:lvl8pPr indent="-292100" lvl="7" marL="3657600">
              <a:lnSpc>
                <a:spcPct val="115000"/>
              </a:lnSpc>
              <a:spcBef>
                <a:spcPts val="0"/>
              </a:spcBef>
              <a:spcAft>
                <a:spcPts val="0"/>
              </a:spcAft>
              <a:buClr>
                <a:schemeClr val="lt1"/>
              </a:buClr>
              <a:buSzPts val="1000"/>
              <a:buFont typeface="Instrument Sans"/>
              <a:buChar char="○"/>
              <a:defRPr/>
            </a:lvl8pPr>
            <a:lvl9pPr indent="-292100" lvl="8" marL="4114800">
              <a:lnSpc>
                <a:spcPct val="115000"/>
              </a:lnSpc>
              <a:spcBef>
                <a:spcPts val="0"/>
              </a:spcBef>
              <a:spcAft>
                <a:spcPts val="0"/>
              </a:spcAft>
              <a:buClr>
                <a:schemeClr val="lt1"/>
              </a:buClr>
              <a:buSzPts val="1000"/>
              <a:buFont typeface="Instrument Sans"/>
              <a:buChar char="■"/>
              <a:defRPr/>
            </a:lvl9pPr>
          </a:lstStyle>
          <a:p/>
        </p:txBody>
      </p:sp>
      <p:sp>
        <p:nvSpPr>
          <p:cNvPr id="311" name="Google Shape;311;p33"/>
          <p:cNvSpPr txBox="1"/>
          <p:nvPr>
            <p:ph idx="17" type="subTitle"/>
          </p:nvPr>
        </p:nvSpPr>
        <p:spPr>
          <a:xfrm>
            <a:off x="6086700" y="3421198"/>
            <a:ext cx="2772600" cy="196800"/>
          </a:xfrm>
          <a:prstGeom prst="rect">
            <a:avLst/>
          </a:prstGeom>
        </p:spPr>
        <p:txBody>
          <a:bodyPr anchorCtr="0" anchor="t" bIns="0" lIns="0" spcFirstLastPara="1" rIns="91425" wrap="square" tIns="0">
            <a:noAutofit/>
          </a:bodyPr>
          <a:lstStyle>
            <a:lvl1pPr lvl="0">
              <a:spcBef>
                <a:spcPts val="0"/>
              </a:spcBef>
              <a:spcAft>
                <a:spcPts val="0"/>
              </a:spcAft>
              <a:buNone/>
              <a:defRPr>
                <a:latin typeface="Instrument Sans Medium"/>
                <a:ea typeface="Instrument Sans Medium"/>
                <a:cs typeface="Instrument Sans Medium"/>
                <a:sym typeface="Instrument Sans Medium"/>
              </a:defRPr>
            </a:lvl1pPr>
            <a:lvl2pPr lvl="1">
              <a:lnSpc>
                <a:spcPct val="90000"/>
              </a:lnSpc>
              <a:spcBef>
                <a:spcPts val="0"/>
              </a:spcBef>
              <a:spcAft>
                <a:spcPts val="0"/>
              </a:spcAft>
              <a:buSzPts val="1200"/>
              <a:buFont typeface="Instrument Sans SemiBold"/>
              <a:buNone/>
              <a:defRPr sz="1200">
                <a:latin typeface="Instrument Sans SemiBold"/>
                <a:ea typeface="Instrument Sans SemiBold"/>
                <a:cs typeface="Instrument Sans SemiBold"/>
                <a:sym typeface="Instrument Sans SemiBold"/>
              </a:defRPr>
            </a:lvl2pPr>
            <a:lvl3pPr lvl="2">
              <a:lnSpc>
                <a:spcPct val="90000"/>
              </a:lnSpc>
              <a:spcBef>
                <a:spcPts val="0"/>
              </a:spcBef>
              <a:spcAft>
                <a:spcPts val="0"/>
              </a:spcAft>
              <a:buSzPts val="1200"/>
              <a:buFont typeface="Instrument Sans SemiBold"/>
              <a:buNone/>
              <a:defRPr sz="1200">
                <a:latin typeface="Instrument Sans SemiBold"/>
                <a:ea typeface="Instrument Sans SemiBold"/>
                <a:cs typeface="Instrument Sans SemiBold"/>
                <a:sym typeface="Instrument Sans SemiBold"/>
              </a:defRPr>
            </a:lvl3pPr>
            <a:lvl4pPr lvl="3">
              <a:lnSpc>
                <a:spcPct val="90000"/>
              </a:lnSpc>
              <a:spcBef>
                <a:spcPts val="0"/>
              </a:spcBef>
              <a:spcAft>
                <a:spcPts val="0"/>
              </a:spcAft>
              <a:buSzPts val="1200"/>
              <a:buFont typeface="Instrument Sans SemiBold"/>
              <a:buNone/>
              <a:defRPr sz="1200">
                <a:latin typeface="Instrument Sans SemiBold"/>
                <a:ea typeface="Instrument Sans SemiBold"/>
                <a:cs typeface="Instrument Sans SemiBold"/>
                <a:sym typeface="Instrument Sans SemiBold"/>
              </a:defRPr>
            </a:lvl4pPr>
            <a:lvl5pPr lvl="4">
              <a:lnSpc>
                <a:spcPct val="90000"/>
              </a:lnSpc>
              <a:spcBef>
                <a:spcPts val="0"/>
              </a:spcBef>
              <a:spcAft>
                <a:spcPts val="0"/>
              </a:spcAft>
              <a:buSzPts val="1200"/>
              <a:buFont typeface="Instrument Sans SemiBold"/>
              <a:buNone/>
              <a:defRPr sz="1200">
                <a:latin typeface="Instrument Sans SemiBold"/>
                <a:ea typeface="Instrument Sans SemiBold"/>
                <a:cs typeface="Instrument Sans SemiBold"/>
                <a:sym typeface="Instrument Sans SemiBold"/>
              </a:defRPr>
            </a:lvl5pPr>
            <a:lvl6pPr lvl="5">
              <a:lnSpc>
                <a:spcPct val="90000"/>
              </a:lnSpc>
              <a:spcBef>
                <a:spcPts val="0"/>
              </a:spcBef>
              <a:spcAft>
                <a:spcPts val="0"/>
              </a:spcAft>
              <a:buSzPts val="1200"/>
              <a:buFont typeface="Instrument Sans SemiBold"/>
              <a:buNone/>
              <a:defRPr sz="1200">
                <a:latin typeface="Instrument Sans SemiBold"/>
                <a:ea typeface="Instrument Sans SemiBold"/>
                <a:cs typeface="Instrument Sans SemiBold"/>
                <a:sym typeface="Instrument Sans SemiBold"/>
              </a:defRPr>
            </a:lvl6pPr>
            <a:lvl7pPr lvl="6">
              <a:lnSpc>
                <a:spcPct val="90000"/>
              </a:lnSpc>
              <a:spcBef>
                <a:spcPts val="0"/>
              </a:spcBef>
              <a:spcAft>
                <a:spcPts val="0"/>
              </a:spcAft>
              <a:buSzPts val="1200"/>
              <a:buFont typeface="Instrument Sans SemiBold"/>
              <a:buNone/>
              <a:defRPr sz="1200">
                <a:latin typeface="Instrument Sans SemiBold"/>
                <a:ea typeface="Instrument Sans SemiBold"/>
                <a:cs typeface="Instrument Sans SemiBold"/>
                <a:sym typeface="Instrument Sans SemiBold"/>
              </a:defRPr>
            </a:lvl7pPr>
            <a:lvl8pPr lvl="7">
              <a:lnSpc>
                <a:spcPct val="90000"/>
              </a:lnSpc>
              <a:spcBef>
                <a:spcPts val="0"/>
              </a:spcBef>
              <a:spcAft>
                <a:spcPts val="0"/>
              </a:spcAft>
              <a:buSzPts val="1200"/>
              <a:buFont typeface="Instrument Sans SemiBold"/>
              <a:buNone/>
              <a:defRPr sz="1200">
                <a:latin typeface="Instrument Sans SemiBold"/>
                <a:ea typeface="Instrument Sans SemiBold"/>
                <a:cs typeface="Instrument Sans SemiBold"/>
                <a:sym typeface="Instrument Sans SemiBold"/>
              </a:defRPr>
            </a:lvl8pPr>
            <a:lvl9pPr lvl="8">
              <a:lnSpc>
                <a:spcPct val="90000"/>
              </a:lnSpc>
              <a:spcBef>
                <a:spcPts val="0"/>
              </a:spcBef>
              <a:spcAft>
                <a:spcPts val="0"/>
              </a:spcAft>
              <a:buSzPts val="1200"/>
              <a:buFont typeface="Instrument Sans SemiBold"/>
              <a:buNone/>
              <a:defRPr sz="1200">
                <a:latin typeface="Instrument Sans SemiBold"/>
                <a:ea typeface="Instrument Sans SemiBold"/>
                <a:cs typeface="Instrument Sans SemiBold"/>
                <a:sym typeface="Instrument Sans SemiBold"/>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text and images">
  <p:cSld name="CUSTOM_15">
    <p:bg>
      <p:bgPr>
        <a:blipFill>
          <a:blip r:embed="rId2">
            <a:alphaModFix/>
          </a:blip>
          <a:stretch>
            <a:fillRect/>
          </a:stretch>
        </a:blipFill>
      </p:bgPr>
    </p:bg>
    <p:spTree>
      <p:nvGrpSpPr>
        <p:cNvPr id="312" name="Shape 312"/>
        <p:cNvGrpSpPr/>
        <p:nvPr/>
      </p:nvGrpSpPr>
      <p:grpSpPr>
        <a:xfrm>
          <a:off x="0" y="0"/>
          <a:ext cx="0" cy="0"/>
          <a:chOff x="0" y="0"/>
          <a:chExt cx="0" cy="0"/>
        </a:xfrm>
      </p:grpSpPr>
      <p:sp>
        <p:nvSpPr>
          <p:cNvPr id="313" name="Google Shape;313;p34"/>
          <p:cNvSpPr/>
          <p:nvPr>
            <p:ph idx="2" type="pic"/>
          </p:nvPr>
        </p:nvSpPr>
        <p:spPr>
          <a:xfrm>
            <a:off x="284700" y="2901150"/>
            <a:ext cx="2772600" cy="1770900"/>
          </a:xfrm>
          <a:prstGeom prst="roundRect">
            <a:avLst>
              <a:gd fmla="val 16667" name="adj"/>
            </a:avLst>
          </a:prstGeom>
          <a:noFill/>
          <a:ln>
            <a:noFill/>
          </a:ln>
        </p:spPr>
      </p:sp>
      <p:sp>
        <p:nvSpPr>
          <p:cNvPr id="314" name="Google Shape;314;p34"/>
          <p:cNvSpPr/>
          <p:nvPr>
            <p:ph idx="3" type="pic"/>
          </p:nvPr>
        </p:nvSpPr>
        <p:spPr>
          <a:xfrm>
            <a:off x="3185800" y="2901150"/>
            <a:ext cx="2772600" cy="1770900"/>
          </a:xfrm>
          <a:prstGeom prst="roundRect">
            <a:avLst>
              <a:gd fmla="val 16667" name="adj"/>
            </a:avLst>
          </a:prstGeom>
          <a:noFill/>
          <a:ln>
            <a:noFill/>
          </a:ln>
        </p:spPr>
      </p:sp>
      <p:sp>
        <p:nvSpPr>
          <p:cNvPr id="315" name="Google Shape;315;p34"/>
          <p:cNvSpPr/>
          <p:nvPr>
            <p:ph idx="4" type="pic"/>
          </p:nvPr>
        </p:nvSpPr>
        <p:spPr>
          <a:xfrm>
            <a:off x="3185800" y="1440150"/>
            <a:ext cx="2772600" cy="1347600"/>
          </a:xfrm>
          <a:prstGeom prst="roundRect">
            <a:avLst>
              <a:gd fmla="val 16667" name="adj"/>
            </a:avLst>
          </a:prstGeom>
          <a:noFill/>
          <a:ln>
            <a:noFill/>
          </a:ln>
        </p:spPr>
      </p:sp>
      <p:sp>
        <p:nvSpPr>
          <p:cNvPr id="316" name="Google Shape;316;p34"/>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17" name="Google Shape;317;p34"/>
          <p:cNvSpPr txBox="1"/>
          <p:nvPr>
            <p:ph idx="5"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18" name="Google Shape;318;p34"/>
          <p:cNvSpPr txBox="1"/>
          <p:nvPr>
            <p:ph idx="6" type="body"/>
          </p:nvPr>
        </p:nvSpPr>
        <p:spPr>
          <a:xfrm>
            <a:off x="284700" y="1440225"/>
            <a:ext cx="2772600" cy="965400"/>
          </a:xfrm>
          <a:prstGeom prst="rect">
            <a:avLst/>
          </a:prstGeom>
        </p:spPr>
        <p:txBody>
          <a:bodyPr anchorCtr="0" anchor="t" bIns="0" lIns="0" spcFirstLastPara="1" rIns="91425" wrap="square" tIns="0">
            <a:noAutofit/>
          </a:bodyPr>
          <a:lstStyle>
            <a:lvl1pPr indent="-292100" lvl="0" marL="457200">
              <a:spcBef>
                <a:spcPts val="0"/>
              </a:spcBef>
              <a:spcAft>
                <a:spcPts val="0"/>
              </a:spcAft>
              <a:buSzPts val="1000"/>
              <a:buFont typeface="Instrument Sans"/>
              <a:buChar char="●"/>
              <a:defRPr/>
            </a:lvl1pPr>
            <a:lvl2pPr indent="-292100" lvl="1" marL="914400">
              <a:spcBef>
                <a:spcPts val="0"/>
              </a:spcBef>
              <a:spcAft>
                <a:spcPts val="0"/>
              </a:spcAft>
              <a:buSzPts val="1000"/>
              <a:buFont typeface="Instrument Sans"/>
              <a:buChar char="○"/>
              <a:defRPr/>
            </a:lvl2pPr>
            <a:lvl3pPr indent="-292100" lvl="2" marL="1371600">
              <a:spcBef>
                <a:spcPts val="0"/>
              </a:spcBef>
              <a:spcAft>
                <a:spcPts val="0"/>
              </a:spcAft>
              <a:buSzPts val="1000"/>
              <a:buFont typeface="Instrument Sans"/>
              <a:buChar char="■"/>
              <a:defRPr/>
            </a:lvl3pPr>
            <a:lvl4pPr indent="-292100" lvl="3" marL="1828800">
              <a:spcBef>
                <a:spcPts val="0"/>
              </a:spcBef>
              <a:spcAft>
                <a:spcPts val="0"/>
              </a:spcAft>
              <a:buSzPts val="1000"/>
              <a:buFont typeface="Instrument Sans"/>
              <a:buChar char="●"/>
              <a:defRPr/>
            </a:lvl4pPr>
            <a:lvl5pPr indent="-292100" lvl="4" marL="2286000">
              <a:spcBef>
                <a:spcPts val="0"/>
              </a:spcBef>
              <a:spcAft>
                <a:spcPts val="0"/>
              </a:spcAft>
              <a:buSzPts val="1000"/>
              <a:buFont typeface="Instrument Sans"/>
              <a:buChar char="○"/>
              <a:defRPr/>
            </a:lvl5pPr>
            <a:lvl6pPr indent="-292100" lvl="5" marL="2743200">
              <a:spcBef>
                <a:spcPts val="0"/>
              </a:spcBef>
              <a:spcAft>
                <a:spcPts val="0"/>
              </a:spcAft>
              <a:buSzPts val="1000"/>
              <a:buFont typeface="Instrument Sans"/>
              <a:buChar char="■"/>
              <a:defRPr/>
            </a:lvl6pPr>
            <a:lvl7pPr indent="-292100" lvl="6" marL="3200400">
              <a:spcBef>
                <a:spcPts val="0"/>
              </a:spcBef>
              <a:spcAft>
                <a:spcPts val="0"/>
              </a:spcAft>
              <a:buSzPts val="1000"/>
              <a:buFont typeface="Instrument Sans"/>
              <a:buChar char="●"/>
              <a:defRPr/>
            </a:lvl7pPr>
            <a:lvl8pPr indent="-292100" lvl="7" marL="3657600">
              <a:spcBef>
                <a:spcPts val="0"/>
              </a:spcBef>
              <a:spcAft>
                <a:spcPts val="0"/>
              </a:spcAft>
              <a:buSzPts val="1000"/>
              <a:buFont typeface="Instrument Sans"/>
              <a:buChar char="○"/>
              <a:defRPr/>
            </a:lvl8pPr>
            <a:lvl9pPr indent="-292100" lvl="8" marL="4114800">
              <a:spcBef>
                <a:spcPts val="0"/>
              </a:spcBef>
              <a:spcAft>
                <a:spcPts val="0"/>
              </a:spcAft>
              <a:buSzPts val="1000"/>
              <a:buFont typeface="Instrument Sans"/>
              <a:buChar char="■"/>
              <a:defRPr/>
            </a:lvl9pPr>
          </a:lstStyle>
          <a:p/>
        </p:txBody>
      </p:sp>
      <p:sp>
        <p:nvSpPr>
          <p:cNvPr id="319" name="Google Shape;319;p34"/>
          <p:cNvSpPr txBox="1"/>
          <p:nvPr>
            <p:ph idx="7" type="body"/>
          </p:nvPr>
        </p:nvSpPr>
        <p:spPr>
          <a:xfrm>
            <a:off x="6086900" y="3095300"/>
            <a:ext cx="2772600" cy="655500"/>
          </a:xfrm>
          <a:prstGeom prst="rect">
            <a:avLst/>
          </a:prstGeom>
        </p:spPr>
        <p:txBody>
          <a:bodyPr anchorCtr="0" anchor="t" bIns="0" lIns="182875" spcFirstLastPara="1" rIns="182875" wrap="square" tIns="0">
            <a:noAutofit/>
          </a:bodyPr>
          <a:lstStyle>
            <a:lvl1pPr indent="-292100" lvl="0" marL="457200">
              <a:lnSpc>
                <a:spcPct val="115000"/>
              </a:lnSpc>
              <a:spcBef>
                <a:spcPts val="0"/>
              </a:spcBef>
              <a:spcAft>
                <a:spcPts val="0"/>
              </a:spcAft>
              <a:buClr>
                <a:schemeClr val="lt1"/>
              </a:buClr>
              <a:buSzPts val="1000"/>
              <a:buFont typeface="Instrument Sans"/>
              <a:buChar char="●"/>
              <a:defRPr/>
            </a:lvl1pPr>
            <a:lvl2pPr indent="-292100" lvl="1" marL="914400">
              <a:lnSpc>
                <a:spcPct val="115000"/>
              </a:lnSpc>
              <a:spcBef>
                <a:spcPts val="0"/>
              </a:spcBef>
              <a:spcAft>
                <a:spcPts val="0"/>
              </a:spcAft>
              <a:buClr>
                <a:schemeClr val="lt1"/>
              </a:buClr>
              <a:buSzPts val="1000"/>
              <a:buFont typeface="Instrument Sans"/>
              <a:buChar char="○"/>
              <a:defRPr/>
            </a:lvl2pPr>
            <a:lvl3pPr indent="-292100" lvl="2" marL="1371600">
              <a:lnSpc>
                <a:spcPct val="115000"/>
              </a:lnSpc>
              <a:spcBef>
                <a:spcPts val="0"/>
              </a:spcBef>
              <a:spcAft>
                <a:spcPts val="0"/>
              </a:spcAft>
              <a:buClr>
                <a:schemeClr val="lt1"/>
              </a:buClr>
              <a:buSzPts val="1000"/>
              <a:buFont typeface="Instrument Sans"/>
              <a:buChar char="■"/>
              <a:defRPr/>
            </a:lvl3pPr>
            <a:lvl4pPr indent="-292100" lvl="3" marL="1828800">
              <a:lnSpc>
                <a:spcPct val="115000"/>
              </a:lnSpc>
              <a:spcBef>
                <a:spcPts val="0"/>
              </a:spcBef>
              <a:spcAft>
                <a:spcPts val="0"/>
              </a:spcAft>
              <a:buClr>
                <a:schemeClr val="lt1"/>
              </a:buClr>
              <a:buSzPts val="1000"/>
              <a:buFont typeface="Instrument Sans"/>
              <a:buChar char="●"/>
              <a:defRPr/>
            </a:lvl4pPr>
            <a:lvl5pPr indent="-292100" lvl="4" marL="2286000">
              <a:lnSpc>
                <a:spcPct val="115000"/>
              </a:lnSpc>
              <a:spcBef>
                <a:spcPts val="0"/>
              </a:spcBef>
              <a:spcAft>
                <a:spcPts val="0"/>
              </a:spcAft>
              <a:buClr>
                <a:schemeClr val="lt1"/>
              </a:buClr>
              <a:buSzPts val="1000"/>
              <a:buFont typeface="Instrument Sans"/>
              <a:buChar char="○"/>
              <a:defRPr/>
            </a:lvl5pPr>
            <a:lvl6pPr indent="-292100" lvl="5" marL="2743200">
              <a:lnSpc>
                <a:spcPct val="115000"/>
              </a:lnSpc>
              <a:spcBef>
                <a:spcPts val="0"/>
              </a:spcBef>
              <a:spcAft>
                <a:spcPts val="0"/>
              </a:spcAft>
              <a:buClr>
                <a:schemeClr val="lt1"/>
              </a:buClr>
              <a:buSzPts val="1000"/>
              <a:buFont typeface="Instrument Sans"/>
              <a:buChar char="■"/>
              <a:defRPr/>
            </a:lvl6pPr>
            <a:lvl7pPr indent="-292100" lvl="6" marL="3200400">
              <a:lnSpc>
                <a:spcPct val="115000"/>
              </a:lnSpc>
              <a:spcBef>
                <a:spcPts val="0"/>
              </a:spcBef>
              <a:spcAft>
                <a:spcPts val="0"/>
              </a:spcAft>
              <a:buClr>
                <a:schemeClr val="lt1"/>
              </a:buClr>
              <a:buSzPts val="1000"/>
              <a:buFont typeface="Instrument Sans"/>
              <a:buChar char="●"/>
              <a:defRPr/>
            </a:lvl7pPr>
            <a:lvl8pPr indent="-292100" lvl="7" marL="3657600">
              <a:lnSpc>
                <a:spcPct val="115000"/>
              </a:lnSpc>
              <a:spcBef>
                <a:spcPts val="0"/>
              </a:spcBef>
              <a:spcAft>
                <a:spcPts val="0"/>
              </a:spcAft>
              <a:buClr>
                <a:schemeClr val="lt1"/>
              </a:buClr>
              <a:buSzPts val="1000"/>
              <a:buFont typeface="Instrument Sans"/>
              <a:buChar char="○"/>
              <a:defRPr/>
            </a:lvl8pPr>
            <a:lvl9pPr indent="-292100" lvl="8" marL="4114800">
              <a:lnSpc>
                <a:spcPct val="115000"/>
              </a:lnSpc>
              <a:spcBef>
                <a:spcPts val="0"/>
              </a:spcBef>
              <a:spcAft>
                <a:spcPts val="0"/>
              </a:spcAft>
              <a:buClr>
                <a:schemeClr val="lt1"/>
              </a:buClr>
              <a:buSzPts val="1000"/>
              <a:buFont typeface="Instrument Sans"/>
              <a:buChar char="■"/>
              <a:defRPr/>
            </a:lvl9pPr>
          </a:lstStyle>
          <a:p/>
        </p:txBody>
      </p:sp>
      <p:sp>
        <p:nvSpPr>
          <p:cNvPr id="320" name="Google Shape;320;p34"/>
          <p:cNvSpPr txBox="1"/>
          <p:nvPr>
            <p:ph type="title"/>
          </p:nvPr>
        </p:nvSpPr>
        <p:spPr>
          <a:xfrm>
            <a:off x="284700" y="474750"/>
            <a:ext cx="5673600" cy="498600"/>
          </a:xfrm>
          <a:prstGeom prst="rect">
            <a:avLst/>
          </a:prstGeom>
        </p:spPr>
        <p:txBody>
          <a:bodyPr anchorCtr="0" anchor="b"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atin typeface="Instrument Sans Medium"/>
                <a:ea typeface="Instrument Sans Medium"/>
                <a:cs typeface="Instrument Sans Medium"/>
                <a:sym typeface="Instrument Sans Medium"/>
              </a:defRPr>
            </a:lvl2pPr>
            <a:lvl3pPr lvl="2">
              <a:lnSpc>
                <a:spcPct val="115000"/>
              </a:lnSpc>
              <a:spcBef>
                <a:spcPts val="0"/>
              </a:spcBef>
              <a:spcAft>
                <a:spcPts val="0"/>
              </a:spcAft>
              <a:buNone/>
              <a:defRPr sz="2400">
                <a:latin typeface="Instrument Sans Medium"/>
                <a:ea typeface="Instrument Sans Medium"/>
                <a:cs typeface="Instrument Sans Medium"/>
                <a:sym typeface="Instrument Sans Medium"/>
              </a:defRPr>
            </a:lvl3pPr>
            <a:lvl4pPr lvl="3">
              <a:lnSpc>
                <a:spcPct val="115000"/>
              </a:lnSpc>
              <a:spcBef>
                <a:spcPts val="0"/>
              </a:spcBef>
              <a:spcAft>
                <a:spcPts val="0"/>
              </a:spcAft>
              <a:buNone/>
              <a:defRPr sz="2400">
                <a:latin typeface="Instrument Sans Medium"/>
                <a:ea typeface="Instrument Sans Medium"/>
                <a:cs typeface="Instrument Sans Medium"/>
                <a:sym typeface="Instrument Sans Medium"/>
              </a:defRPr>
            </a:lvl4pPr>
            <a:lvl5pPr lvl="4">
              <a:lnSpc>
                <a:spcPct val="115000"/>
              </a:lnSpc>
              <a:spcBef>
                <a:spcPts val="0"/>
              </a:spcBef>
              <a:spcAft>
                <a:spcPts val="0"/>
              </a:spcAft>
              <a:buNone/>
              <a:defRPr sz="2400">
                <a:latin typeface="Instrument Sans Medium"/>
                <a:ea typeface="Instrument Sans Medium"/>
                <a:cs typeface="Instrument Sans Medium"/>
                <a:sym typeface="Instrument Sans Medium"/>
              </a:defRPr>
            </a:lvl5pPr>
            <a:lvl6pPr lvl="5">
              <a:lnSpc>
                <a:spcPct val="115000"/>
              </a:lnSpc>
              <a:spcBef>
                <a:spcPts val="0"/>
              </a:spcBef>
              <a:spcAft>
                <a:spcPts val="0"/>
              </a:spcAft>
              <a:buNone/>
              <a:defRPr sz="2400">
                <a:latin typeface="Instrument Sans Medium"/>
                <a:ea typeface="Instrument Sans Medium"/>
                <a:cs typeface="Instrument Sans Medium"/>
                <a:sym typeface="Instrument Sans Medium"/>
              </a:defRPr>
            </a:lvl6pPr>
            <a:lvl7pPr lvl="6">
              <a:lnSpc>
                <a:spcPct val="115000"/>
              </a:lnSpc>
              <a:spcBef>
                <a:spcPts val="0"/>
              </a:spcBef>
              <a:spcAft>
                <a:spcPts val="0"/>
              </a:spcAft>
              <a:buNone/>
              <a:defRPr sz="2400">
                <a:latin typeface="Instrument Sans Medium"/>
                <a:ea typeface="Instrument Sans Medium"/>
                <a:cs typeface="Instrument Sans Medium"/>
                <a:sym typeface="Instrument Sans Medium"/>
              </a:defRPr>
            </a:lvl7pPr>
            <a:lvl8pPr lvl="7">
              <a:lnSpc>
                <a:spcPct val="115000"/>
              </a:lnSpc>
              <a:spcBef>
                <a:spcPts val="0"/>
              </a:spcBef>
              <a:spcAft>
                <a:spcPts val="0"/>
              </a:spcAft>
              <a:buNone/>
              <a:defRPr sz="2400">
                <a:latin typeface="Instrument Sans Medium"/>
                <a:ea typeface="Instrument Sans Medium"/>
                <a:cs typeface="Instrument Sans Medium"/>
                <a:sym typeface="Instrument Sans Medium"/>
              </a:defRPr>
            </a:lvl8pPr>
            <a:lvl9pPr lvl="8">
              <a:lnSpc>
                <a:spcPct val="115000"/>
              </a:lnSpc>
              <a:spcBef>
                <a:spcPts val="0"/>
              </a:spcBef>
              <a:spcAft>
                <a:spcPts val="0"/>
              </a:spcAft>
              <a:buNone/>
              <a:defRPr sz="2400">
                <a:latin typeface="Instrument Sans Medium"/>
                <a:ea typeface="Instrument Sans Medium"/>
                <a:cs typeface="Instrument Sans Medium"/>
                <a:sym typeface="Instrument Sans Medium"/>
              </a:defRPr>
            </a:lvl9pPr>
          </a:lstStyle>
          <a:p/>
        </p:txBody>
      </p:sp>
      <p:sp>
        <p:nvSpPr>
          <p:cNvPr id="321" name="Google Shape;321;p34"/>
          <p:cNvSpPr txBox="1"/>
          <p:nvPr>
            <p:ph idx="8" type="subTitle"/>
          </p:nvPr>
        </p:nvSpPr>
        <p:spPr>
          <a:xfrm>
            <a:off x="6084175" y="2787750"/>
            <a:ext cx="2772600" cy="192000"/>
          </a:xfrm>
          <a:prstGeom prst="rect">
            <a:avLst/>
          </a:prstGeom>
        </p:spPr>
        <p:txBody>
          <a:bodyPr anchorCtr="0" anchor="t" bIns="0" lIns="182875" spcFirstLastPara="1" rIns="182875" wrap="square" tIns="0">
            <a:noAutofit/>
          </a:bodyPr>
          <a:lstStyle>
            <a:lvl1pPr lvl="0">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1pPr>
            <a:lvl2pPr lvl="1">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2pPr>
            <a:lvl3pPr lvl="2">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3pPr>
            <a:lvl4pPr lvl="3">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4pPr>
            <a:lvl5pPr lvl="4">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5pPr>
            <a:lvl6pPr lvl="5">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6pPr>
            <a:lvl7pPr lvl="6">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7pPr>
            <a:lvl8pPr lvl="7">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8pPr>
            <a:lvl9pPr lvl="8">
              <a:lnSpc>
                <a:spcPct val="90000"/>
              </a:lnSpc>
              <a:spcBef>
                <a:spcPts val="0"/>
              </a:spcBef>
              <a:spcAft>
                <a:spcPts val="0"/>
              </a:spcAft>
              <a:buClr>
                <a:schemeClr val="lt1"/>
              </a:buClr>
              <a:buSzPts val="1200"/>
              <a:buFont typeface="Instrument Sans SemiBold"/>
              <a:buNone/>
              <a:defRPr sz="1200">
                <a:latin typeface="Instrument Sans SemiBold"/>
                <a:ea typeface="Instrument Sans SemiBold"/>
                <a:cs typeface="Instrument Sans SemiBold"/>
                <a:sym typeface="Instrument Sans SemiBold"/>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w/ left box">
  <p:cSld name="BLANK_1_1_1_1_1_1_1_1_1_1_1_1_1_1_1_1_1_1_1_1_2">
    <p:spTree>
      <p:nvGrpSpPr>
        <p:cNvPr id="322" name="Shape 322"/>
        <p:cNvGrpSpPr/>
        <p:nvPr/>
      </p:nvGrpSpPr>
      <p:grpSpPr>
        <a:xfrm>
          <a:off x="0" y="0"/>
          <a:ext cx="0" cy="0"/>
          <a:chOff x="0" y="0"/>
          <a:chExt cx="0" cy="0"/>
        </a:xfrm>
      </p:grpSpPr>
      <p:sp>
        <p:nvSpPr>
          <p:cNvPr id="323" name="Google Shape;323;p35"/>
          <p:cNvSpPr/>
          <p:nvPr>
            <p:ph idx="2" type="pic"/>
          </p:nvPr>
        </p:nvSpPr>
        <p:spPr>
          <a:xfrm>
            <a:off x="-10475" y="0"/>
            <a:ext cx="9167700" cy="5143500"/>
          </a:xfrm>
          <a:prstGeom prst="rect">
            <a:avLst/>
          </a:prstGeom>
          <a:noFill/>
          <a:ln>
            <a:noFill/>
          </a:ln>
        </p:spPr>
      </p:sp>
      <p:sp>
        <p:nvSpPr>
          <p:cNvPr id="324" name="Google Shape;324;p35"/>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25" name="Google Shape;325;p35"/>
          <p:cNvSpPr txBox="1"/>
          <p:nvPr>
            <p:ph idx="3"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26" name="Google Shape;326;p35"/>
          <p:cNvSpPr txBox="1"/>
          <p:nvPr>
            <p:ph idx="4" type="body"/>
          </p:nvPr>
        </p:nvSpPr>
        <p:spPr>
          <a:xfrm>
            <a:off x="284800" y="3713250"/>
            <a:ext cx="4227300" cy="955200"/>
          </a:xfrm>
          <a:prstGeom prst="rect">
            <a:avLst/>
          </a:prstGeom>
        </p:spPr>
        <p:txBody>
          <a:bodyPr anchorCtr="0" anchor="b" bIns="182875" lIns="182875" spcFirstLastPara="1" rIns="182875"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327" name="Google Shape;327;p35"/>
          <p:cNvSpPr txBox="1"/>
          <p:nvPr>
            <p:ph type="title"/>
          </p:nvPr>
        </p:nvSpPr>
        <p:spPr>
          <a:xfrm>
            <a:off x="284700" y="474750"/>
            <a:ext cx="4227300" cy="965400"/>
          </a:xfrm>
          <a:prstGeom prst="rect">
            <a:avLst/>
          </a:prstGeom>
        </p:spPr>
        <p:txBody>
          <a:bodyPr anchorCtr="0" anchor="t"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vl2pPr>
            <a:lvl3pPr lvl="2">
              <a:lnSpc>
                <a:spcPct val="115000"/>
              </a:lnSpc>
              <a:spcBef>
                <a:spcPts val="0"/>
              </a:spcBef>
              <a:spcAft>
                <a:spcPts val="0"/>
              </a:spcAft>
              <a:buNone/>
              <a:defRPr sz="2400"/>
            </a:lvl3pPr>
            <a:lvl4pPr lvl="3">
              <a:lnSpc>
                <a:spcPct val="115000"/>
              </a:lnSpc>
              <a:spcBef>
                <a:spcPts val="0"/>
              </a:spcBef>
              <a:spcAft>
                <a:spcPts val="0"/>
              </a:spcAft>
              <a:buNone/>
              <a:defRPr sz="2400"/>
            </a:lvl4pPr>
            <a:lvl5pPr lvl="4">
              <a:lnSpc>
                <a:spcPct val="115000"/>
              </a:lnSpc>
              <a:spcBef>
                <a:spcPts val="0"/>
              </a:spcBef>
              <a:spcAft>
                <a:spcPts val="0"/>
              </a:spcAft>
              <a:buNone/>
              <a:defRPr sz="2400"/>
            </a:lvl5pPr>
            <a:lvl6pPr lvl="5">
              <a:lnSpc>
                <a:spcPct val="115000"/>
              </a:lnSpc>
              <a:spcBef>
                <a:spcPts val="0"/>
              </a:spcBef>
              <a:spcAft>
                <a:spcPts val="0"/>
              </a:spcAft>
              <a:buNone/>
              <a:defRPr sz="2400"/>
            </a:lvl6pPr>
            <a:lvl7pPr lvl="6">
              <a:lnSpc>
                <a:spcPct val="115000"/>
              </a:lnSpc>
              <a:spcBef>
                <a:spcPts val="0"/>
              </a:spcBef>
              <a:spcAft>
                <a:spcPts val="0"/>
              </a:spcAft>
              <a:buNone/>
              <a:defRPr sz="2400"/>
            </a:lvl7pPr>
            <a:lvl8pPr lvl="7">
              <a:lnSpc>
                <a:spcPct val="115000"/>
              </a:lnSpc>
              <a:spcBef>
                <a:spcPts val="0"/>
              </a:spcBef>
              <a:spcAft>
                <a:spcPts val="0"/>
              </a:spcAft>
              <a:buNone/>
              <a:defRPr sz="2400"/>
            </a:lvl8pPr>
            <a:lvl9pPr lvl="8">
              <a:lnSpc>
                <a:spcPct val="115000"/>
              </a:lnSpc>
              <a:spcBef>
                <a:spcPts val="0"/>
              </a:spcBef>
              <a:spcAft>
                <a:spcPts val="0"/>
              </a:spcAft>
              <a:buNone/>
              <a:defRPr sz="2400"/>
            </a:lvl9pPr>
          </a:lstStyle>
          <a:p/>
        </p:txBody>
      </p:sp>
      <p:sp>
        <p:nvSpPr>
          <p:cNvPr id="328" name="Google Shape;328;p35"/>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w/ right box ">
  <p:cSld name="BLANK_1_1_1_1_1_1_1_1_1_1_1_1_1_1_1_1_1_1_1_1_2_1">
    <p:spTree>
      <p:nvGrpSpPr>
        <p:cNvPr id="329" name="Shape 329"/>
        <p:cNvGrpSpPr/>
        <p:nvPr/>
      </p:nvGrpSpPr>
      <p:grpSpPr>
        <a:xfrm>
          <a:off x="0" y="0"/>
          <a:ext cx="0" cy="0"/>
          <a:chOff x="0" y="0"/>
          <a:chExt cx="0" cy="0"/>
        </a:xfrm>
      </p:grpSpPr>
      <p:sp>
        <p:nvSpPr>
          <p:cNvPr id="330" name="Google Shape;330;p36"/>
          <p:cNvSpPr/>
          <p:nvPr>
            <p:ph idx="2" type="pic"/>
          </p:nvPr>
        </p:nvSpPr>
        <p:spPr>
          <a:xfrm>
            <a:off x="-10475" y="0"/>
            <a:ext cx="9167700" cy="5143500"/>
          </a:xfrm>
          <a:prstGeom prst="rect">
            <a:avLst/>
          </a:prstGeom>
          <a:noFill/>
          <a:ln>
            <a:noFill/>
          </a:ln>
        </p:spPr>
      </p:sp>
      <p:sp>
        <p:nvSpPr>
          <p:cNvPr id="331" name="Google Shape;331;p36"/>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32" name="Google Shape;332;p36"/>
          <p:cNvSpPr txBox="1"/>
          <p:nvPr>
            <p:ph idx="3"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33" name="Google Shape;333;p36"/>
          <p:cNvSpPr txBox="1"/>
          <p:nvPr>
            <p:ph idx="4" type="body"/>
          </p:nvPr>
        </p:nvSpPr>
        <p:spPr>
          <a:xfrm>
            <a:off x="5078626" y="3728550"/>
            <a:ext cx="3767400" cy="941700"/>
          </a:xfrm>
          <a:prstGeom prst="rect">
            <a:avLst/>
          </a:prstGeom>
        </p:spPr>
        <p:txBody>
          <a:bodyPr anchorCtr="0" anchor="b" bIns="182875" lIns="182875" spcFirstLastPara="1" rIns="182875"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334" name="Google Shape;334;p36"/>
          <p:cNvSpPr txBox="1"/>
          <p:nvPr>
            <p:ph type="title"/>
          </p:nvPr>
        </p:nvSpPr>
        <p:spPr>
          <a:xfrm>
            <a:off x="284700" y="474750"/>
            <a:ext cx="4344900" cy="965400"/>
          </a:xfrm>
          <a:prstGeom prst="rect">
            <a:avLst/>
          </a:prstGeom>
        </p:spPr>
        <p:txBody>
          <a:bodyPr anchorCtr="0" anchor="t"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vl2pPr>
            <a:lvl3pPr lvl="2">
              <a:lnSpc>
                <a:spcPct val="115000"/>
              </a:lnSpc>
              <a:spcBef>
                <a:spcPts val="0"/>
              </a:spcBef>
              <a:spcAft>
                <a:spcPts val="0"/>
              </a:spcAft>
              <a:buNone/>
              <a:defRPr sz="2400"/>
            </a:lvl3pPr>
            <a:lvl4pPr lvl="3">
              <a:lnSpc>
                <a:spcPct val="115000"/>
              </a:lnSpc>
              <a:spcBef>
                <a:spcPts val="0"/>
              </a:spcBef>
              <a:spcAft>
                <a:spcPts val="0"/>
              </a:spcAft>
              <a:buNone/>
              <a:defRPr sz="2400"/>
            </a:lvl4pPr>
            <a:lvl5pPr lvl="4">
              <a:lnSpc>
                <a:spcPct val="115000"/>
              </a:lnSpc>
              <a:spcBef>
                <a:spcPts val="0"/>
              </a:spcBef>
              <a:spcAft>
                <a:spcPts val="0"/>
              </a:spcAft>
              <a:buNone/>
              <a:defRPr sz="2400"/>
            </a:lvl5pPr>
            <a:lvl6pPr lvl="5">
              <a:lnSpc>
                <a:spcPct val="115000"/>
              </a:lnSpc>
              <a:spcBef>
                <a:spcPts val="0"/>
              </a:spcBef>
              <a:spcAft>
                <a:spcPts val="0"/>
              </a:spcAft>
              <a:buNone/>
              <a:defRPr sz="2400"/>
            </a:lvl6pPr>
            <a:lvl7pPr lvl="6">
              <a:lnSpc>
                <a:spcPct val="115000"/>
              </a:lnSpc>
              <a:spcBef>
                <a:spcPts val="0"/>
              </a:spcBef>
              <a:spcAft>
                <a:spcPts val="0"/>
              </a:spcAft>
              <a:buNone/>
              <a:defRPr sz="2400"/>
            </a:lvl7pPr>
            <a:lvl8pPr lvl="7">
              <a:lnSpc>
                <a:spcPct val="115000"/>
              </a:lnSpc>
              <a:spcBef>
                <a:spcPts val="0"/>
              </a:spcBef>
              <a:spcAft>
                <a:spcPts val="0"/>
              </a:spcAft>
              <a:buNone/>
              <a:defRPr sz="2400"/>
            </a:lvl8pPr>
            <a:lvl9pPr lvl="8">
              <a:lnSpc>
                <a:spcPct val="115000"/>
              </a:lnSpc>
              <a:spcBef>
                <a:spcPts val="0"/>
              </a:spcBef>
              <a:spcAft>
                <a:spcPts val="0"/>
              </a:spcAft>
              <a:buNone/>
              <a:defRPr sz="2400"/>
            </a:lvl9pPr>
          </a:lstStyle>
          <a:p/>
        </p:txBody>
      </p:sp>
      <p:sp>
        <p:nvSpPr>
          <p:cNvPr id="335" name="Google Shape;335;p36"/>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images and blocks">
  <p:cSld name="CUSTOM_7">
    <p:bg>
      <p:bgPr>
        <a:blipFill>
          <a:blip r:embed="rId2">
            <a:alphaModFix/>
          </a:blip>
          <a:stretch>
            <a:fillRect/>
          </a:stretch>
        </a:blipFill>
      </p:bgPr>
    </p:bg>
    <p:spTree>
      <p:nvGrpSpPr>
        <p:cNvPr id="336" name="Shape 336"/>
        <p:cNvGrpSpPr/>
        <p:nvPr/>
      </p:nvGrpSpPr>
      <p:grpSpPr>
        <a:xfrm>
          <a:off x="0" y="0"/>
          <a:ext cx="0" cy="0"/>
          <a:chOff x="0" y="0"/>
          <a:chExt cx="0" cy="0"/>
        </a:xfrm>
      </p:grpSpPr>
      <p:sp>
        <p:nvSpPr>
          <p:cNvPr id="337" name="Google Shape;337;p37"/>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338" name="Google Shape;338;p37"/>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39" name="Google Shape;339;p37"/>
          <p:cNvSpPr txBox="1"/>
          <p:nvPr>
            <p:ph idx="2"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40" name="Google Shape;340;p37"/>
          <p:cNvSpPr txBox="1"/>
          <p:nvPr>
            <p:ph idx="3" type="body"/>
          </p:nvPr>
        </p:nvSpPr>
        <p:spPr>
          <a:xfrm>
            <a:off x="284700" y="1862325"/>
            <a:ext cx="4219200" cy="512100"/>
          </a:xfrm>
          <a:prstGeom prst="rect">
            <a:avLst/>
          </a:prstGeom>
        </p:spPr>
        <p:txBody>
          <a:bodyPr anchorCtr="0" anchor="t" bIns="0" lIns="0" spcFirstLastPara="1" rIns="0"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341" name="Google Shape;341;p37"/>
          <p:cNvSpPr/>
          <p:nvPr>
            <p:ph idx="4" type="pic"/>
          </p:nvPr>
        </p:nvSpPr>
        <p:spPr>
          <a:xfrm>
            <a:off x="4623425" y="672675"/>
            <a:ext cx="4247100" cy="1839300"/>
          </a:xfrm>
          <a:prstGeom prst="roundRect">
            <a:avLst>
              <a:gd fmla="val 14674" name="adj"/>
            </a:avLst>
          </a:prstGeom>
          <a:noFill/>
          <a:ln>
            <a:noFill/>
          </a:ln>
        </p:spPr>
      </p:sp>
      <p:sp>
        <p:nvSpPr>
          <p:cNvPr id="342" name="Google Shape;342;p37"/>
          <p:cNvSpPr/>
          <p:nvPr>
            <p:ph idx="5" type="pic"/>
          </p:nvPr>
        </p:nvSpPr>
        <p:spPr>
          <a:xfrm>
            <a:off x="4623425" y="2629425"/>
            <a:ext cx="4227600" cy="1074000"/>
          </a:xfrm>
          <a:prstGeom prst="roundRect">
            <a:avLst>
              <a:gd fmla="val 50000" name="adj"/>
            </a:avLst>
          </a:prstGeom>
          <a:noFill/>
          <a:ln>
            <a:noFill/>
          </a:ln>
        </p:spPr>
      </p:sp>
      <p:sp>
        <p:nvSpPr>
          <p:cNvPr id="343" name="Google Shape;343;p37"/>
          <p:cNvSpPr txBox="1"/>
          <p:nvPr>
            <p:ph idx="6" type="body"/>
          </p:nvPr>
        </p:nvSpPr>
        <p:spPr>
          <a:xfrm>
            <a:off x="4627625" y="4055988"/>
            <a:ext cx="4219200" cy="612600"/>
          </a:xfrm>
          <a:prstGeom prst="rect">
            <a:avLst/>
          </a:prstGeom>
        </p:spPr>
        <p:txBody>
          <a:bodyPr anchorCtr="0" anchor="t" bIns="91425" lIns="0" spcFirstLastPara="1" rIns="91425" wrap="square" tIns="91425">
            <a:noAutofit/>
          </a:bodyPr>
          <a:lstStyle>
            <a:lvl1pPr indent="-292100" lvl="0" marL="457200">
              <a:spcBef>
                <a:spcPts val="0"/>
              </a:spcBef>
              <a:spcAft>
                <a:spcPts val="0"/>
              </a:spcAft>
              <a:buSzPts val="1000"/>
              <a:buFont typeface="Instrument Sans"/>
              <a:buChar char="●"/>
              <a:defRPr/>
            </a:lvl1pPr>
            <a:lvl2pPr indent="-292100" lvl="1" marL="914400">
              <a:spcBef>
                <a:spcPts val="800"/>
              </a:spcBef>
              <a:spcAft>
                <a:spcPts val="0"/>
              </a:spcAft>
              <a:buSzPts val="1000"/>
              <a:buFont typeface="Instrument Sans"/>
              <a:buChar char="○"/>
              <a:defRPr/>
            </a:lvl2pPr>
            <a:lvl3pPr indent="-292100" lvl="2" marL="1371600">
              <a:spcBef>
                <a:spcPts val="800"/>
              </a:spcBef>
              <a:spcAft>
                <a:spcPts val="0"/>
              </a:spcAft>
              <a:buSzPts val="1000"/>
              <a:buFont typeface="Instrument Sans"/>
              <a:buChar char="■"/>
              <a:defRPr/>
            </a:lvl3pPr>
            <a:lvl4pPr indent="-292100" lvl="3" marL="1828800">
              <a:spcBef>
                <a:spcPts val="800"/>
              </a:spcBef>
              <a:spcAft>
                <a:spcPts val="0"/>
              </a:spcAft>
              <a:buSzPts val="1000"/>
              <a:buFont typeface="Instrument Sans"/>
              <a:buChar char="●"/>
              <a:defRPr/>
            </a:lvl4pPr>
            <a:lvl5pPr indent="-292100" lvl="4" marL="2286000">
              <a:spcBef>
                <a:spcPts val="800"/>
              </a:spcBef>
              <a:spcAft>
                <a:spcPts val="0"/>
              </a:spcAft>
              <a:buSzPts val="1000"/>
              <a:buFont typeface="Instrument Sans"/>
              <a:buChar char="○"/>
              <a:defRPr/>
            </a:lvl5pPr>
            <a:lvl6pPr indent="-292100" lvl="5" marL="2743200">
              <a:spcBef>
                <a:spcPts val="800"/>
              </a:spcBef>
              <a:spcAft>
                <a:spcPts val="0"/>
              </a:spcAft>
              <a:buSzPts val="1000"/>
              <a:buFont typeface="Instrument Sans"/>
              <a:buChar char="■"/>
              <a:defRPr/>
            </a:lvl6pPr>
            <a:lvl7pPr indent="-292100" lvl="6" marL="3200400">
              <a:spcBef>
                <a:spcPts val="800"/>
              </a:spcBef>
              <a:spcAft>
                <a:spcPts val="0"/>
              </a:spcAft>
              <a:buSzPts val="1000"/>
              <a:buFont typeface="Instrument Sans"/>
              <a:buChar char="●"/>
              <a:defRPr/>
            </a:lvl7pPr>
            <a:lvl8pPr indent="-292100" lvl="7" marL="3657600">
              <a:spcBef>
                <a:spcPts val="800"/>
              </a:spcBef>
              <a:spcAft>
                <a:spcPts val="0"/>
              </a:spcAft>
              <a:buSzPts val="1000"/>
              <a:buFont typeface="Instrument Sans"/>
              <a:buChar char="○"/>
              <a:defRPr/>
            </a:lvl8pPr>
            <a:lvl9pPr indent="-292100" lvl="8" marL="4114800">
              <a:spcBef>
                <a:spcPts val="800"/>
              </a:spcBef>
              <a:spcAft>
                <a:spcPts val="800"/>
              </a:spcAft>
              <a:buSzPts val="1000"/>
              <a:buFont typeface="Instrument Sans"/>
              <a:buChar char="■"/>
              <a:defRPr/>
            </a:lvl9pPr>
          </a:lstStyle>
          <a:p/>
        </p:txBody>
      </p:sp>
      <p:sp>
        <p:nvSpPr>
          <p:cNvPr id="344" name="Google Shape;344;p37"/>
          <p:cNvSpPr txBox="1"/>
          <p:nvPr>
            <p:ph idx="7" type="body"/>
          </p:nvPr>
        </p:nvSpPr>
        <p:spPr>
          <a:xfrm>
            <a:off x="2450475" y="3154450"/>
            <a:ext cx="2055000" cy="546000"/>
          </a:xfrm>
          <a:prstGeom prst="rect">
            <a:avLst/>
          </a:prstGeom>
        </p:spPr>
        <p:txBody>
          <a:bodyPr anchorCtr="0" anchor="t" bIns="182875" lIns="182875" spcFirstLastPara="1" rIns="182875"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345" name="Google Shape;345;p37"/>
          <p:cNvSpPr txBox="1"/>
          <p:nvPr>
            <p:ph idx="8" type="body"/>
          </p:nvPr>
        </p:nvSpPr>
        <p:spPr>
          <a:xfrm>
            <a:off x="284700" y="3154450"/>
            <a:ext cx="2051400" cy="549000"/>
          </a:xfrm>
          <a:prstGeom prst="rect">
            <a:avLst/>
          </a:prstGeom>
        </p:spPr>
        <p:txBody>
          <a:bodyPr anchorCtr="0" anchor="t" bIns="182875" lIns="182875" spcFirstLastPara="1" rIns="182875" wrap="square" tIns="0">
            <a:noAutofit/>
          </a:bodyPr>
          <a:lstStyle>
            <a:lvl1pPr indent="-292100" lvl="0" marL="457200">
              <a:spcBef>
                <a:spcPts val="0"/>
              </a:spcBef>
              <a:spcAft>
                <a:spcPts val="0"/>
              </a:spcAft>
              <a:buClr>
                <a:schemeClr val="lt1"/>
              </a:buClr>
              <a:buSzPts val="1000"/>
              <a:buFont typeface="Instrument Sans"/>
              <a:buChar char="●"/>
              <a:defRPr/>
            </a:lvl1pPr>
            <a:lvl2pPr indent="-292100" lvl="1" marL="914400">
              <a:spcBef>
                <a:spcPts val="0"/>
              </a:spcBef>
              <a:spcAft>
                <a:spcPts val="0"/>
              </a:spcAft>
              <a:buClr>
                <a:schemeClr val="lt1"/>
              </a:buClr>
              <a:buSzPts val="1000"/>
              <a:buFont typeface="Instrument Sans"/>
              <a:buChar char="○"/>
              <a:defRPr/>
            </a:lvl2pPr>
            <a:lvl3pPr indent="-292100" lvl="2" marL="1371600">
              <a:spcBef>
                <a:spcPts val="0"/>
              </a:spcBef>
              <a:spcAft>
                <a:spcPts val="0"/>
              </a:spcAft>
              <a:buClr>
                <a:schemeClr val="lt1"/>
              </a:buClr>
              <a:buSzPts val="1000"/>
              <a:buFont typeface="Instrument Sans"/>
              <a:buChar char="■"/>
              <a:defRPr/>
            </a:lvl3pPr>
            <a:lvl4pPr indent="-292100" lvl="3" marL="1828800">
              <a:spcBef>
                <a:spcPts val="0"/>
              </a:spcBef>
              <a:spcAft>
                <a:spcPts val="0"/>
              </a:spcAft>
              <a:buClr>
                <a:schemeClr val="lt1"/>
              </a:buClr>
              <a:buSzPts val="1000"/>
              <a:buFont typeface="Instrument Sans"/>
              <a:buChar char="●"/>
              <a:defRPr/>
            </a:lvl4pPr>
            <a:lvl5pPr indent="-292100" lvl="4" marL="2286000">
              <a:spcBef>
                <a:spcPts val="0"/>
              </a:spcBef>
              <a:spcAft>
                <a:spcPts val="0"/>
              </a:spcAft>
              <a:buClr>
                <a:schemeClr val="lt1"/>
              </a:buClr>
              <a:buSzPts val="1000"/>
              <a:buFont typeface="Instrument Sans"/>
              <a:buChar char="○"/>
              <a:defRPr/>
            </a:lvl5pPr>
            <a:lvl6pPr indent="-292100" lvl="5" marL="2743200">
              <a:spcBef>
                <a:spcPts val="0"/>
              </a:spcBef>
              <a:spcAft>
                <a:spcPts val="0"/>
              </a:spcAft>
              <a:buClr>
                <a:schemeClr val="lt1"/>
              </a:buClr>
              <a:buSzPts val="1000"/>
              <a:buFont typeface="Instrument Sans"/>
              <a:buChar char="■"/>
              <a:defRPr/>
            </a:lvl6pPr>
            <a:lvl7pPr indent="-292100" lvl="6" marL="3200400">
              <a:spcBef>
                <a:spcPts val="0"/>
              </a:spcBef>
              <a:spcAft>
                <a:spcPts val="0"/>
              </a:spcAft>
              <a:buClr>
                <a:schemeClr val="lt1"/>
              </a:buClr>
              <a:buSzPts val="1000"/>
              <a:buFont typeface="Instrument Sans"/>
              <a:buChar char="●"/>
              <a:defRPr/>
            </a:lvl7pPr>
            <a:lvl8pPr indent="-292100" lvl="7" marL="3657600">
              <a:spcBef>
                <a:spcPts val="0"/>
              </a:spcBef>
              <a:spcAft>
                <a:spcPts val="0"/>
              </a:spcAft>
              <a:buClr>
                <a:schemeClr val="lt1"/>
              </a:buClr>
              <a:buSzPts val="1000"/>
              <a:buFont typeface="Instrument Sans"/>
              <a:buChar char="○"/>
              <a:defRPr/>
            </a:lvl8pPr>
            <a:lvl9pPr indent="-292100" lvl="8" marL="4114800">
              <a:spcBef>
                <a:spcPts val="0"/>
              </a:spcBef>
              <a:spcAft>
                <a:spcPts val="0"/>
              </a:spcAft>
              <a:buClr>
                <a:schemeClr val="lt1"/>
              </a:buClr>
              <a:buSzPts val="1000"/>
              <a:buFont typeface="Instrument Sans"/>
              <a:buChar char="■"/>
              <a:defRPr/>
            </a:lvl9pPr>
          </a:lstStyle>
          <a:p/>
        </p:txBody>
      </p:sp>
      <p:sp>
        <p:nvSpPr>
          <p:cNvPr id="346" name="Google Shape;346;p37"/>
          <p:cNvSpPr txBox="1"/>
          <p:nvPr>
            <p:ph type="title"/>
          </p:nvPr>
        </p:nvSpPr>
        <p:spPr>
          <a:xfrm>
            <a:off x="284700" y="672675"/>
            <a:ext cx="4219200" cy="767400"/>
          </a:xfrm>
          <a:prstGeom prst="rect">
            <a:avLst/>
          </a:prstGeom>
        </p:spPr>
        <p:txBody>
          <a:bodyPr anchorCtr="0" anchor="t" bIns="0" lIns="0" spcFirstLastPara="1" rIns="0" wrap="square" tIns="0">
            <a:noAutofit/>
          </a:bodyPr>
          <a:lstStyle>
            <a:lvl1pPr lvl="0">
              <a:lnSpc>
                <a:spcPct val="90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115000"/>
              </a:lnSpc>
              <a:spcBef>
                <a:spcPts val="0"/>
              </a:spcBef>
              <a:spcAft>
                <a:spcPts val="0"/>
              </a:spcAft>
              <a:buNone/>
              <a:defRPr sz="2400"/>
            </a:lvl2pPr>
            <a:lvl3pPr lvl="2">
              <a:lnSpc>
                <a:spcPct val="115000"/>
              </a:lnSpc>
              <a:spcBef>
                <a:spcPts val="0"/>
              </a:spcBef>
              <a:spcAft>
                <a:spcPts val="0"/>
              </a:spcAft>
              <a:buNone/>
              <a:defRPr sz="2400"/>
            </a:lvl3pPr>
            <a:lvl4pPr lvl="3">
              <a:lnSpc>
                <a:spcPct val="115000"/>
              </a:lnSpc>
              <a:spcBef>
                <a:spcPts val="0"/>
              </a:spcBef>
              <a:spcAft>
                <a:spcPts val="0"/>
              </a:spcAft>
              <a:buNone/>
              <a:defRPr sz="2400"/>
            </a:lvl4pPr>
            <a:lvl5pPr lvl="4">
              <a:lnSpc>
                <a:spcPct val="115000"/>
              </a:lnSpc>
              <a:spcBef>
                <a:spcPts val="0"/>
              </a:spcBef>
              <a:spcAft>
                <a:spcPts val="0"/>
              </a:spcAft>
              <a:buNone/>
              <a:defRPr sz="2400"/>
            </a:lvl5pPr>
            <a:lvl6pPr lvl="5">
              <a:lnSpc>
                <a:spcPct val="115000"/>
              </a:lnSpc>
              <a:spcBef>
                <a:spcPts val="0"/>
              </a:spcBef>
              <a:spcAft>
                <a:spcPts val="0"/>
              </a:spcAft>
              <a:buNone/>
              <a:defRPr sz="2400"/>
            </a:lvl6pPr>
            <a:lvl7pPr lvl="6">
              <a:lnSpc>
                <a:spcPct val="115000"/>
              </a:lnSpc>
              <a:spcBef>
                <a:spcPts val="0"/>
              </a:spcBef>
              <a:spcAft>
                <a:spcPts val="0"/>
              </a:spcAft>
              <a:buNone/>
              <a:defRPr sz="2400"/>
            </a:lvl7pPr>
            <a:lvl8pPr lvl="7">
              <a:lnSpc>
                <a:spcPct val="115000"/>
              </a:lnSpc>
              <a:spcBef>
                <a:spcPts val="0"/>
              </a:spcBef>
              <a:spcAft>
                <a:spcPts val="0"/>
              </a:spcAft>
              <a:buNone/>
              <a:defRPr sz="2400"/>
            </a:lvl8pPr>
            <a:lvl9pPr lvl="8">
              <a:lnSpc>
                <a:spcPct val="115000"/>
              </a:lnSpc>
              <a:spcBef>
                <a:spcPts val="0"/>
              </a:spcBef>
              <a:spcAft>
                <a:spcPts val="0"/>
              </a:spcAft>
              <a:buNone/>
              <a:defRPr sz="2400"/>
            </a:lvl9pPr>
          </a:lstStyle>
          <a:p/>
        </p:txBody>
      </p:sp>
      <p:sp>
        <p:nvSpPr>
          <p:cNvPr id="347" name="Google Shape;347;p37"/>
          <p:cNvSpPr txBox="1"/>
          <p:nvPr>
            <p:ph idx="9" type="subTitle"/>
          </p:nvPr>
        </p:nvSpPr>
        <p:spPr>
          <a:xfrm>
            <a:off x="284700" y="2630400"/>
            <a:ext cx="2051400" cy="498900"/>
          </a:xfrm>
          <a:prstGeom prst="rect">
            <a:avLst/>
          </a:prstGeom>
        </p:spPr>
        <p:txBody>
          <a:bodyPr anchorCtr="0" anchor="t" bIns="0" lIns="182875" spcFirstLastPara="1" rIns="182875" wrap="square" tIns="182875">
            <a:noAutofit/>
          </a:bodyPr>
          <a:lstStyle>
            <a:lvl1pPr lvl="0">
              <a:lnSpc>
                <a:spcPct val="85000"/>
              </a:lnSpc>
              <a:spcBef>
                <a:spcPts val="0"/>
              </a:spcBef>
              <a:spcAft>
                <a:spcPts val="0"/>
              </a:spcAft>
              <a:buClr>
                <a:schemeClr val="lt1"/>
              </a:buClr>
              <a:buSzPts val="1800"/>
              <a:buFont typeface="Instrument Sans SemiBold"/>
              <a:buNone/>
              <a:defRPr sz="1800">
                <a:latin typeface="Instrument Sans SemiBold"/>
                <a:ea typeface="Instrument Sans SemiBold"/>
                <a:cs typeface="Instrument Sans SemiBold"/>
                <a:sym typeface="Instrument Sans SemiBold"/>
              </a:defRPr>
            </a:lvl1pPr>
            <a:lvl2pPr lvl="1">
              <a:lnSpc>
                <a:spcPct val="85000"/>
              </a:lnSpc>
              <a:spcBef>
                <a:spcPts val="0"/>
              </a:spcBef>
              <a:spcAft>
                <a:spcPts val="0"/>
              </a:spcAft>
              <a:buNone/>
              <a:defRPr sz="1200"/>
            </a:lvl2pPr>
            <a:lvl3pPr lvl="2">
              <a:lnSpc>
                <a:spcPct val="85000"/>
              </a:lnSpc>
              <a:spcBef>
                <a:spcPts val="0"/>
              </a:spcBef>
              <a:spcAft>
                <a:spcPts val="0"/>
              </a:spcAft>
              <a:buNone/>
              <a:defRPr sz="1200"/>
            </a:lvl3pPr>
            <a:lvl4pPr lvl="3">
              <a:lnSpc>
                <a:spcPct val="85000"/>
              </a:lnSpc>
              <a:spcBef>
                <a:spcPts val="0"/>
              </a:spcBef>
              <a:spcAft>
                <a:spcPts val="0"/>
              </a:spcAft>
              <a:buNone/>
              <a:defRPr sz="1200"/>
            </a:lvl4pPr>
            <a:lvl5pPr lvl="4">
              <a:lnSpc>
                <a:spcPct val="85000"/>
              </a:lnSpc>
              <a:spcBef>
                <a:spcPts val="0"/>
              </a:spcBef>
              <a:spcAft>
                <a:spcPts val="0"/>
              </a:spcAft>
              <a:buNone/>
              <a:defRPr sz="1200"/>
            </a:lvl5pPr>
            <a:lvl6pPr lvl="5">
              <a:lnSpc>
                <a:spcPct val="85000"/>
              </a:lnSpc>
              <a:spcBef>
                <a:spcPts val="0"/>
              </a:spcBef>
              <a:spcAft>
                <a:spcPts val="0"/>
              </a:spcAft>
              <a:buNone/>
              <a:defRPr sz="1200"/>
            </a:lvl6pPr>
            <a:lvl7pPr lvl="6">
              <a:lnSpc>
                <a:spcPct val="85000"/>
              </a:lnSpc>
              <a:spcBef>
                <a:spcPts val="0"/>
              </a:spcBef>
              <a:spcAft>
                <a:spcPts val="0"/>
              </a:spcAft>
              <a:buNone/>
              <a:defRPr sz="1200"/>
            </a:lvl7pPr>
            <a:lvl8pPr lvl="7">
              <a:lnSpc>
                <a:spcPct val="85000"/>
              </a:lnSpc>
              <a:spcBef>
                <a:spcPts val="0"/>
              </a:spcBef>
              <a:spcAft>
                <a:spcPts val="0"/>
              </a:spcAft>
              <a:buNone/>
              <a:defRPr sz="1200"/>
            </a:lvl8pPr>
            <a:lvl9pPr lvl="8">
              <a:lnSpc>
                <a:spcPct val="85000"/>
              </a:lnSpc>
              <a:spcBef>
                <a:spcPts val="0"/>
              </a:spcBef>
              <a:spcAft>
                <a:spcPts val="0"/>
              </a:spcAft>
              <a:buNone/>
              <a:defRPr sz="1200"/>
            </a:lvl9pPr>
          </a:lstStyle>
          <a:p/>
        </p:txBody>
      </p:sp>
      <p:sp>
        <p:nvSpPr>
          <p:cNvPr id="348" name="Google Shape;348;p37"/>
          <p:cNvSpPr txBox="1"/>
          <p:nvPr>
            <p:ph idx="13" type="subTitle"/>
          </p:nvPr>
        </p:nvSpPr>
        <p:spPr>
          <a:xfrm>
            <a:off x="2454069" y="2630400"/>
            <a:ext cx="2051400" cy="498900"/>
          </a:xfrm>
          <a:prstGeom prst="rect">
            <a:avLst/>
          </a:prstGeom>
        </p:spPr>
        <p:txBody>
          <a:bodyPr anchorCtr="0" anchor="t" bIns="0" lIns="182875" spcFirstLastPara="1" rIns="182875" wrap="square" tIns="182875">
            <a:noAutofit/>
          </a:bodyPr>
          <a:lstStyle>
            <a:lvl1pPr lvl="0">
              <a:lnSpc>
                <a:spcPct val="85000"/>
              </a:lnSpc>
              <a:spcBef>
                <a:spcPts val="0"/>
              </a:spcBef>
              <a:spcAft>
                <a:spcPts val="0"/>
              </a:spcAft>
              <a:buClr>
                <a:schemeClr val="lt1"/>
              </a:buClr>
              <a:buSzPts val="1800"/>
              <a:buFont typeface="Instrument Sans SemiBold"/>
              <a:buNone/>
              <a:defRPr sz="1800">
                <a:latin typeface="Instrument Sans SemiBold"/>
                <a:ea typeface="Instrument Sans SemiBold"/>
                <a:cs typeface="Instrument Sans SemiBold"/>
                <a:sym typeface="Instrument Sans SemiBold"/>
              </a:defRPr>
            </a:lvl1pPr>
            <a:lvl2pPr lvl="1">
              <a:lnSpc>
                <a:spcPct val="85000"/>
              </a:lnSpc>
              <a:spcBef>
                <a:spcPts val="0"/>
              </a:spcBef>
              <a:spcAft>
                <a:spcPts val="0"/>
              </a:spcAft>
              <a:buNone/>
              <a:defRPr sz="1200"/>
            </a:lvl2pPr>
            <a:lvl3pPr lvl="2">
              <a:lnSpc>
                <a:spcPct val="85000"/>
              </a:lnSpc>
              <a:spcBef>
                <a:spcPts val="0"/>
              </a:spcBef>
              <a:spcAft>
                <a:spcPts val="0"/>
              </a:spcAft>
              <a:buNone/>
              <a:defRPr sz="1200"/>
            </a:lvl3pPr>
            <a:lvl4pPr lvl="3">
              <a:lnSpc>
                <a:spcPct val="85000"/>
              </a:lnSpc>
              <a:spcBef>
                <a:spcPts val="0"/>
              </a:spcBef>
              <a:spcAft>
                <a:spcPts val="0"/>
              </a:spcAft>
              <a:buNone/>
              <a:defRPr sz="1200"/>
            </a:lvl4pPr>
            <a:lvl5pPr lvl="4">
              <a:lnSpc>
                <a:spcPct val="85000"/>
              </a:lnSpc>
              <a:spcBef>
                <a:spcPts val="0"/>
              </a:spcBef>
              <a:spcAft>
                <a:spcPts val="0"/>
              </a:spcAft>
              <a:buNone/>
              <a:defRPr sz="1200"/>
            </a:lvl5pPr>
            <a:lvl6pPr lvl="5">
              <a:lnSpc>
                <a:spcPct val="85000"/>
              </a:lnSpc>
              <a:spcBef>
                <a:spcPts val="0"/>
              </a:spcBef>
              <a:spcAft>
                <a:spcPts val="0"/>
              </a:spcAft>
              <a:buNone/>
              <a:defRPr sz="1200"/>
            </a:lvl6pPr>
            <a:lvl7pPr lvl="6">
              <a:lnSpc>
                <a:spcPct val="85000"/>
              </a:lnSpc>
              <a:spcBef>
                <a:spcPts val="0"/>
              </a:spcBef>
              <a:spcAft>
                <a:spcPts val="0"/>
              </a:spcAft>
              <a:buNone/>
              <a:defRPr sz="1200"/>
            </a:lvl7pPr>
            <a:lvl8pPr lvl="7">
              <a:lnSpc>
                <a:spcPct val="85000"/>
              </a:lnSpc>
              <a:spcBef>
                <a:spcPts val="0"/>
              </a:spcBef>
              <a:spcAft>
                <a:spcPts val="0"/>
              </a:spcAft>
              <a:buNone/>
              <a:defRPr sz="1200"/>
            </a:lvl8pPr>
            <a:lvl9pPr lvl="8">
              <a:lnSpc>
                <a:spcPct val="85000"/>
              </a:lnSpc>
              <a:spcBef>
                <a:spcPts val="0"/>
              </a:spcBef>
              <a:spcAft>
                <a:spcPts val="0"/>
              </a:spcAft>
              <a:buNone/>
              <a:defRPr sz="12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details">
  <p:cSld name="CUSTOM_8">
    <p:spTree>
      <p:nvGrpSpPr>
        <p:cNvPr id="349" name="Shape 349"/>
        <p:cNvGrpSpPr/>
        <p:nvPr/>
      </p:nvGrpSpPr>
      <p:grpSpPr>
        <a:xfrm>
          <a:off x="0" y="0"/>
          <a:ext cx="0" cy="0"/>
          <a:chOff x="0" y="0"/>
          <a:chExt cx="0" cy="0"/>
        </a:xfrm>
      </p:grpSpPr>
      <p:sp>
        <p:nvSpPr>
          <p:cNvPr id="350" name="Google Shape;350;p38"/>
          <p:cNvSpPr/>
          <p:nvPr/>
        </p:nvSpPr>
        <p:spPr>
          <a:xfrm>
            <a:off x="288400" y="474900"/>
            <a:ext cx="8568300" cy="4193700"/>
          </a:xfrm>
          <a:prstGeom prst="roundRect">
            <a:avLst>
              <a:gd fmla="val 552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351" name="Google Shape;351;p38"/>
          <p:cNvSpPr txBox="1"/>
          <p:nvPr>
            <p:ph idx="1" type="body"/>
          </p:nvPr>
        </p:nvSpPr>
        <p:spPr>
          <a:xfrm>
            <a:off x="617750" y="775450"/>
            <a:ext cx="728100" cy="302100"/>
          </a:xfrm>
          <a:prstGeom prst="rect">
            <a:avLst/>
          </a:prstGeom>
        </p:spPr>
        <p:txBody>
          <a:bodyPr anchorCtr="0" anchor="t" bIns="0" lIns="0" spcFirstLastPara="1" rIns="0" wrap="square" tIns="0">
            <a:noAutofit/>
          </a:bodyPr>
          <a:lstStyle>
            <a:lvl1pPr indent="-228600" lvl="0" marL="457200">
              <a:spcBef>
                <a:spcPts val="0"/>
              </a:spcBef>
              <a:spcAft>
                <a:spcPts val="0"/>
              </a:spcAft>
              <a:buNone/>
              <a:defRPr/>
            </a:lvl1pPr>
            <a:lvl2pPr indent="-228600" lvl="1" marL="914400">
              <a:spcBef>
                <a:spcPts val="0"/>
              </a:spcBef>
              <a:spcAft>
                <a:spcPts val="0"/>
              </a:spcAft>
              <a:buNone/>
              <a:defRPr/>
            </a:lvl2pPr>
            <a:lvl3pPr indent="-228600" lvl="2" marL="1371600">
              <a:spcBef>
                <a:spcPts val="0"/>
              </a:spcBef>
              <a:spcAft>
                <a:spcPts val="0"/>
              </a:spcAft>
              <a:buNone/>
              <a:defRPr/>
            </a:lvl3pPr>
            <a:lvl4pPr indent="-228600" lvl="3" marL="1828800">
              <a:spcBef>
                <a:spcPts val="0"/>
              </a:spcBef>
              <a:spcAft>
                <a:spcPts val="0"/>
              </a:spcAft>
              <a:buNone/>
              <a:defRPr/>
            </a:lvl4pPr>
            <a:lvl5pPr indent="-228600" lvl="4" marL="2286000">
              <a:spcBef>
                <a:spcPts val="0"/>
              </a:spcBef>
              <a:spcAft>
                <a:spcPts val="0"/>
              </a:spcAft>
              <a:buNone/>
              <a:defRPr/>
            </a:lvl5pPr>
            <a:lvl6pPr indent="-228600" lvl="5" marL="2743200">
              <a:spcBef>
                <a:spcPts val="0"/>
              </a:spcBef>
              <a:spcAft>
                <a:spcPts val="0"/>
              </a:spcAft>
              <a:buNone/>
              <a:defRPr/>
            </a:lvl6pPr>
            <a:lvl7pPr indent="-228600" lvl="6" marL="3200400">
              <a:spcBef>
                <a:spcPts val="0"/>
              </a:spcBef>
              <a:spcAft>
                <a:spcPts val="0"/>
              </a:spcAft>
              <a:buNone/>
              <a:defRPr/>
            </a:lvl7pPr>
            <a:lvl8pPr indent="-228600" lvl="7" marL="3657600">
              <a:spcBef>
                <a:spcPts val="0"/>
              </a:spcBef>
              <a:spcAft>
                <a:spcPts val="0"/>
              </a:spcAft>
              <a:buNone/>
              <a:defRPr/>
            </a:lvl8pPr>
            <a:lvl9pPr indent="-228600" lvl="8" marL="4114800">
              <a:spcBef>
                <a:spcPts val="0"/>
              </a:spcBef>
              <a:spcAft>
                <a:spcPts val="0"/>
              </a:spcAft>
              <a:buNone/>
              <a:defRPr/>
            </a:lvl9pPr>
          </a:lstStyle>
          <a:p/>
        </p:txBody>
      </p:sp>
      <p:sp>
        <p:nvSpPr>
          <p:cNvPr id="352" name="Google Shape;352;p38"/>
          <p:cNvSpPr txBox="1"/>
          <p:nvPr>
            <p:ph idx="2" type="body"/>
          </p:nvPr>
        </p:nvSpPr>
        <p:spPr>
          <a:xfrm>
            <a:off x="617750" y="2630400"/>
            <a:ext cx="3889500" cy="1809600"/>
          </a:xfrm>
          <a:prstGeom prst="rect">
            <a:avLst/>
          </a:prstGeom>
        </p:spPr>
        <p:txBody>
          <a:bodyPr anchorCtr="0" anchor="b" bIns="0" lIns="0" spcFirstLastPara="1" rIns="0" wrap="square" tIns="0">
            <a:noAutofit/>
          </a:bodyPr>
          <a:lstStyle>
            <a:lvl1pPr indent="-228600" lvl="0" marL="457200">
              <a:spcBef>
                <a:spcPts val="0"/>
              </a:spcBef>
              <a:spcAft>
                <a:spcPts val="0"/>
              </a:spcAft>
              <a:buNone/>
              <a:defRPr/>
            </a:lvl1pPr>
            <a:lvl2pPr indent="-228600" lvl="1" marL="914400">
              <a:spcBef>
                <a:spcPts val="0"/>
              </a:spcBef>
              <a:spcAft>
                <a:spcPts val="0"/>
              </a:spcAft>
              <a:buNone/>
              <a:defRPr/>
            </a:lvl2pPr>
            <a:lvl3pPr indent="-228600" lvl="2" marL="1371600">
              <a:spcBef>
                <a:spcPts val="0"/>
              </a:spcBef>
              <a:spcAft>
                <a:spcPts val="0"/>
              </a:spcAft>
              <a:buNone/>
              <a:defRPr/>
            </a:lvl3pPr>
            <a:lvl4pPr indent="-228600" lvl="3" marL="1828800">
              <a:spcBef>
                <a:spcPts val="0"/>
              </a:spcBef>
              <a:spcAft>
                <a:spcPts val="0"/>
              </a:spcAft>
              <a:buNone/>
              <a:defRPr/>
            </a:lvl4pPr>
            <a:lvl5pPr indent="-228600" lvl="4" marL="2286000">
              <a:spcBef>
                <a:spcPts val="0"/>
              </a:spcBef>
              <a:spcAft>
                <a:spcPts val="0"/>
              </a:spcAft>
              <a:buNone/>
              <a:defRPr/>
            </a:lvl5pPr>
            <a:lvl6pPr indent="-228600" lvl="5" marL="2743200">
              <a:spcBef>
                <a:spcPts val="0"/>
              </a:spcBef>
              <a:spcAft>
                <a:spcPts val="0"/>
              </a:spcAft>
              <a:buNone/>
              <a:defRPr/>
            </a:lvl6pPr>
            <a:lvl7pPr indent="-228600" lvl="6" marL="3200400">
              <a:spcBef>
                <a:spcPts val="0"/>
              </a:spcBef>
              <a:spcAft>
                <a:spcPts val="0"/>
              </a:spcAft>
              <a:buNone/>
              <a:defRPr/>
            </a:lvl7pPr>
            <a:lvl8pPr indent="-228600" lvl="7" marL="3657600">
              <a:spcBef>
                <a:spcPts val="0"/>
              </a:spcBef>
              <a:spcAft>
                <a:spcPts val="0"/>
              </a:spcAft>
              <a:buNone/>
              <a:defRPr/>
            </a:lvl8pPr>
            <a:lvl9pPr indent="-228600" lvl="8" marL="4114800">
              <a:spcBef>
                <a:spcPts val="0"/>
              </a:spcBef>
              <a:spcAft>
                <a:spcPts val="0"/>
              </a:spcAft>
              <a:buNone/>
              <a:defRPr/>
            </a:lvl9pPr>
          </a:lstStyle>
          <a:p/>
        </p:txBody>
      </p:sp>
      <p:sp>
        <p:nvSpPr>
          <p:cNvPr id="353" name="Google Shape;353;p38"/>
          <p:cNvSpPr/>
          <p:nvPr>
            <p:ph idx="3" type="pic"/>
          </p:nvPr>
        </p:nvSpPr>
        <p:spPr>
          <a:xfrm>
            <a:off x="6806700" y="1335775"/>
            <a:ext cx="1821600" cy="2563500"/>
          </a:xfrm>
          <a:prstGeom prst="roundRect">
            <a:avLst>
              <a:gd fmla="val 13098" name="adj"/>
            </a:avLst>
          </a:prstGeom>
          <a:noFill/>
          <a:ln>
            <a:noFill/>
          </a:ln>
        </p:spPr>
      </p:sp>
      <p:sp>
        <p:nvSpPr>
          <p:cNvPr id="354" name="Google Shape;354;p38"/>
          <p:cNvSpPr txBox="1"/>
          <p:nvPr>
            <p:ph type="title"/>
          </p:nvPr>
        </p:nvSpPr>
        <p:spPr>
          <a:xfrm>
            <a:off x="622700" y="1323975"/>
            <a:ext cx="3889500" cy="965400"/>
          </a:xfrm>
          <a:prstGeom prst="rect">
            <a:avLst/>
          </a:prstGeom>
        </p:spPr>
        <p:txBody>
          <a:bodyPr anchorCtr="0" anchor="t" bIns="0" lIns="0" spcFirstLastPara="1" rIns="0" wrap="square" tIns="0">
            <a:noAutofit/>
          </a:bodyPr>
          <a:lstStyle>
            <a:lvl1pPr lvl="0">
              <a:lnSpc>
                <a:spcPct val="85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85000"/>
              </a:lnSpc>
              <a:spcBef>
                <a:spcPts val="0"/>
              </a:spcBef>
              <a:spcAft>
                <a:spcPts val="0"/>
              </a:spcAft>
              <a:buNone/>
              <a:defRPr sz="2400"/>
            </a:lvl2pPr>
            <a:lvl3pPr lvl="2">
              <a:lnSpc>
                <a:spcPct val="85000"/>
              </a:lnSpc>
              <a:spcBef>
                <a:spcPts val="0"/>
              </a:spcBef>
              <a:spcAft>
                <a:spcPts val="0"/>
              </a:spcAft>
              <a:buNone/>
              <a:defRPr sz="2400"/>
            </a:lvl3pPr>
            <a:lvl4pPr lvl="3">
              <a:lnSpc>
                <a:spcPct val="85000"/>
              </a:lnSpc>
              <a:spcBef>
                <a:spcPts val="0"/>
              </a:spcBef>
              <a:spcAft>
                <a:spcPts val="0"/>
              </a:spcAft>
              <a:buNone/>
              <a:defRPr sz="2400"/>
            </a:lvl4pPr>
            <a:lvl5pPr lvl="4">
              <a:lnSpc>
                <a:spcPct val="85000"/>
              </a:lnSpc>
              <a:spcBef>
                <a:spcPts val="0"/>
              </a:spcBef>
              <a:spcAft>
                <a:spcPts val="0"/>
              </a:spcAft>
              <a:buNone/>
              <a:defRPr sz="2400"/>
            </a:lvl5pPr>
            <a:lvl6pPr lvl="5">
              <a:lnSpc>
                <a:spcPct val="85000"/>
              </a:lnSpc>
              <a:spcBef>
                <a:spcPts val="0"/>
              </a:spcBef>
              <a:spcAft>
                <a:spcPts val="0"/>
              </a:spcAft>
              <a:buNone/>
              <a:defRPr sz="2400"/>
            </a:lvl6pPr>
            <a:lvl7pPr lvl="6">
              <a:lnSpc>
                <a:spcPct val="85000"/>
              </a:lnSpc>
              <a:spcBef>
                <a:spcPts val="0"/>
              </a:spcBef>
              <a:spcAft>
                <a:spcPts val="0"/>
              </a:spcAft>
              <a:buNone/>
              <a:defRPr sz="2400"/>
            </a:lvl7pPr>
            <a:lvl8pPr lvl="7">
              <a:lnSpc>
                <a:spcPct val="85000"/>
              </a:lnSpc>
              <a:spcBef>
                <a:spcPts val="0"/>
              </a:spcBef>
              <a:spcAft>
                <a:spcPts val="0"/>
              </a:spcAft>
              <a:buNone/>
              <a:defRPr sz="2400"/>
            </a:lvl8pPr>
            <a:lvl9pPr lvl="8">
              <a:lnSpc>
                <a:spcPct val="85000"/>
              </a:lnSpc>
              <a:spcBef>
                <a:spcPts val="0"/>
              </a:spcBef>
              <a:spcAft>
                <a:spcPts val="0"/>
              </a:spcAft>
              <a:buNone/>
              <a:defRPr sz="2400"/>
            </a:lvl9pPr>
          </a:lstStyle>
          <a:p/>
        </p:txBody>
      </p:sp>
      <p:sp>
        <p:nvSpPr>
          <p:cNvPr id="355" name="Google Shape;355;p38"/>
          <p:cNvSpPr txBox="1"/>
          <p:nvPr>
            <p:ph idx="4"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56" name="Google Shape;356;p38"/>
          <p:cNvSpPr txBox="1"/>
          <p:nvPr>
            <p:ph idx="5"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57" name="Google Shape;357;p38"/>
          <p:cNvSpPr txBox="1"/>
          <p:nvPr>
            <p:ph idx="6" type="body"/>
          </p:nvPr>
        </p:nvSpPr>
        <p:spPr>
          <a:xfrm>
            <a:off x="4629475" y="2513100"/>
            <a:ext cx="2055000" cy="1926600"/>
          </a:xfrm>
          <a:prstGeom prst="rect">
            <a:avLst/>
          </a:prstGeom>
        </p:spPr>
        <p:txBody>
          <a:bodyPr anchorCtr="0" anchor="b" bIns="91425" lIns="91425" spcFirstLastPara="1" rIns="91425" wrap="square" tIns="91425">
            <a:noAutofit/>
          </a:bodyPr>
          <a:lstStyle>
            <a:lvl1pPr indent="-228600" lvl="0" marL="457200">
              <a:lnSpc>
                <a:spcPct val="115000"/>
              </a:lnSpc>
              <a:spcBef>
                <a:spcPts val="0"/>
              </a:spcBef>
              <a:spcAft>
                <a:spcPts val="0"/>
              </a:spcAft>
              <a:buSzPts val="1000"/>
              <a:buNone/>
              <a:defRPr/>
            </a:lvl1pPr>
            <a:lvl2pPr indent="-228600" lvl="1" marL="914400">
              <a:lnSpc>
                <a:spcPct val="115000"/>
              </a:lnSpc>
              <a:spcBef>
                <a:spcPts val="0"/>
              </a:spcBef>
              <a:spcAft>
                <a:spcPts val="0"/>
              </a:spcAft>
              <a:buSzPts val="1000"/>
              <a:buNone/>
              <a:defRPr/>
            </a:lvl2pPr>
            <a:lvl3pPr indent="-228600" lvl="2" marL="1371600">
              <a:lnSpc>
                <a:spcPct val="115000"/>
              </a:lnSpc>
              <a:spcBef>
                <a:spcPts val="0"/>
              </a:spcBef>
              <a:spcAft>
                <a:spcPts val="0"/>
              </a:spcAft>
              <a:buSzPts val="1000"/>
              <a:buNone/>
              <a:defRPr/>
            </a:lvl3pPr>
            <a:lvl4pPr indent="-228600" lvl="3" marL="1828800">
              <a:lnSpc>
                <a:spcPct val="115000"/>
              </a:lnSpc>
              <a:spcBef>
                <a:spcPts val="0"/>
              </a:spcBef>
              <a:spcAft>
                <a:spcPts val="0"/>
              </a:spcAft>
              <a:buSzPts val="1000"/>
              <a:buNone/>
              <a:defRPr/>
            </a:lvl4pPr>
            <a:lvl5pPr indent="-228600" lvl="4" marL="2286000">
              <a:lnSpc>
                <a:spcPct val="115000"/>
              </a:lnSpc>
              <a:spcBef>
                <a:spcPts val="0"/>
              </a:spcBef>
              <a:spcAft>
                <a:spcPts val="0"/>
              </a:spcAft>
              <a:buSzPts val="1000"/>
              <a:buNone/>
              <a:defRPr/>
            </a:lvl5pPr>
            <a:lvl6pPr indent="-228600" lvl="5" marL="2743200">
              <a:lnSpc>
                <a:spcPct val="115000"/>
              </a:lnSpc>
              <a:spcBef>
                <a:spcPts val="0"/>
              </a:spcBef>
              <a:spcAft>
                <a:spcPts val="0"/>
              </a:spcAft>
              <a:buSzPts val="1000"/>
              <a:buNone/>
              <a:defRPr/>
            </a:lvl6pPr>
            <a:lvl7pPr indent="-228600" lvl="6" marL="3200400">
              <a:lnSpc>
                <a:spcPct val="115000"/>
              </a:lnSpc>
              <a:spcBef>
                <a:spcPts val="0"/>
              </a:spcBef>
              <a:spcAft>
                <a:spcPts val="0"/>
              </a:spcAft>
              <a:buSzPts val="1000"/>
              <a:buNone/>
              <a:defRPr/>
            </a:lvl7pPr>
            <a:lvl8pPr indent="-228600" lvl="7" marL="3657600">
              <a:lnSpc>
                <a:spcPct val="115000"/>
              </a:lnSpc>
              <a:spcBef>
                <a:spcPts val="0"/>
              </a:spcBef>
              <a:spcAft>
                <a:spcPts val="0"/>
              </a:spcAft>
              <a:buSzPts val="1000"/>
              <a:buNone/>
              <a:defRPr/>
            </a:lvl8pPr>
            <a:lvl9pPr indent="-228600" lvl="8" marL="4114800">
              <a:lnSpc>
                <a:spcPct val="115000"/>
              </a:lnSpc>
              <a:spcBef>
                <a:spcPts val="0"/>
              </a:spcBef>
              <a:spcAft>
                <a:spcPts val="0"/>
              </a:spcAft>
              <a:buSzPts val="1000"/>
              <a:buNone/>
              <a:defRPr/>
            </a:lvl9pPr>
          </a:lstStyle>
          <a:p/>
        </p:txBody>
      </p:sp>
      <p:sp>
        <p:nvSpPr>
          <p:cNvPr id="358" name="Google Shape;358;p38"/>
          <p:cNvSpPr txBox="1"/>
          <p:nvPr>
            <p:ph idx="7" type="subTitle"/>
          </p:nvPr>
        </p:nvSpPr>
        <p:spPr>
          <a:xfrm>
            <a:off x="4783900" y="1539225"/>
            <a:ext cx="1821600" cy="568500"/>
          </a:xfrm>
          <a:prstGeom prst="rect">
            <a:avLst/>
          </a:prstGeom>
        </p:spPr>
        <p:txBody>
          <a:bodyPr anchorCtr="0" anchor="t" bIns="91425" lIns="91425" spcFirstLastPara="1" rIns="91425" wrap="square" tIns="91425">
            <a:noAutofit/>
          </a:bodyPr>
          <a:lstStyle>
            <a:lvl1pPr lvl="0">
              <a:spcBef>
                <a:spcPts val="0"/>
              </a:spcBef>
              <a:spcAft>
                <a:spcPts val="0"/>
              </a:spcAft>
              <a:buNone/>
              <a:defRPr b="1" sz="1200"/>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359" name="Google Shape;359;p38"/>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details 2">
  <p:cSld name="CUSTOM_8_1">
    <p:spTree>
      <p:nvGrpSpPr>
        <p:cNvPr id="360" name="Shape 360"/>
        <p:cNvGrpSpPr/>
        <p:nvPr/>
      </p:nvGrpSpPr>
      <p:grpSpPr>
        <a:xfrm>
          <a:off x="0" y="0"/>
          <a:ext cx="0" cy="0"/>
          <a:chOff x="0" y="0"/>
          <a:chExt cx="0" cy="0"/>
        </a:xfrm>
      </p:grpSpPr>
      <p:sp>
        <p:nvSpPr>
          <p:cNvPr id="361" name="Google Shape;361;p39"/>
          <p:cNvSpPr/>
          <p:nvPr/>
        </p:nvSpPr>
        <p:spPr>
          <a:xfrm>
            <a:off x="288400" y="474900"/>
            <a:ext cx="8568300" cy="4193700"/>
          </a:xfrm>
          <a:prstGeom prst="roundRect">
            <a:avLst>
              <a:gd fmla="val 5525"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362" name="Google Shape;362;p39"/>
          <p:cNvSpPr txBox="1"/>
          <p:nvPr>
            <p:ph idx="1" type="body"/>
          </p:nvPr>
        </p:nvSpPr>
        <p:spPr>
          <a:xfrm>
            <a:off x="617750" y="775450"/>
            <a:ext cx="728100" cy="302100"/>
          </a:xfrm>
          <a:prstGeom prst="rect">
            <a:avLst/>
          </a:prstGeom>
        </p:spPr>
        <p:txBody>
          <a:bodyPr anchorCtr="0" anchor="t" bIns="0" lIns="0" spcFirstLastPara="1" rIns="0" wrap="square" tIns="0">
            <a:noAutofit/>
          </a:bodyPr>
          <a:lstStyle>
            <a:lvl1pPr indent="-228600" lvl="0" marL="457200">
              <a:spcBef>
                <a:spcPts val="0"/>
              </a:spcBef>
              <a:spcAft>
                <a:spcPts val="0"/>
              </a:spcAft>
              <a:buNone/>
              <a:defRPr/>
            </a:lvl1pPr>
            <a:lvl2pPr indent="-228600" lvl="1" marL="914400">
              <a:spcBef>
                <a:spcPts val="0"/>
              </a:spcBef>
              <a:spcAft>
                <a:spcPts val="0"/>
              </a:spcAft>
              <a:buNone/>
              <a:defRPr/>
            </a:lvl2pPr>
            <a:lvl3pPr indent="-228600" lvl="2" marL="1371600">
              <a:spcBef>
                <a:spcPts val="0"/>
              </a:spcBef>
              <a:spcAft>
                <a:spcPts val="0"/>
              </a:spcAft>
              <a:buNone/>
              <a:defRPr/>
            </a:lvl3pPr>
            <a:lvl4pPr indent="-228600" lvl="3" marL="1828800">
              <a:spcBef>
                <a:spcPts val="0"/>
              </a:spcBef>
              <a:spcAft>
                <a:spcPts val="0"/>
              </a:spcAft>
              <a:buNone/>
              <a:defRPr/>
            </a:lvl4pPr>
            <a:lvl5pPr indent="-228600" lvl="4" marL="2286000">
              <a:spcBef>
                <a:spcPts val="0"/>
              </a:spcBef>
              <a:spcAft>
                <a:spcPts val="0"/>
              </a:spcAft>
              <a:buNone/>
              <a:defRPr/>
            </a:lvl5pPr>
            <a:lvl6pPr indent="-228600" lvl="5" marL="2743200">
              <a:spcBef>
                <a:spcPts val="0"/>
              </a:spcBef>
              <a:spcAft>
                <a:spcPts val="0"/>
              </a:spcAft>
              <a:buNone/>
              <a:defRPr/>
            </a:lvl6pPr>
            <a:lvl7pPr indent="-228600" lvl="6" marL="3200400">
              <a:spcBef>
                <a:spcPts val="0"/>
              </a:spcBef>
              <a:spcAft>
                <a:spcPts val="0"/>
              </a:spcAft>
              <a:buNone/>
              <a:defRPr/>
            </a:lvl7pPr>
            <a:lvl8pPr indent="-228600" lvl="7" marL="3657600">
              <a:spcBef>
                <a:spcPts val="0"/>
              </a:spcBef>
              <a:spcAft>
                <a:spcPts val="0"/>
              </a:spcAft>
              <a:buNone/>
              <a:defRPr/>
            </a:lvl8pPr>
            <a:lvl9pPr indent="-228600" lvl="8" marL="4114800">
              <a:spcBef>
                <a:spcPts val="0"/>
              </a:spcBef>
              <a:spcAft>
                <a:spcPts val="0"/>
              </a:spcAft>
              <a:buNone/>
              <a:defRPr/>
            </a:lvl9pPr>
          </a:lstStyle>
          <a:p/>
        </p:txBody>
      </p:sp>
      <p:sp>
        <p:nvSpPr>
          <p:cNvPr id="363" name="Google Shape;363;p39"/>
          <p:cNvSpPr txBox="1"/>
          <p:nvPr>
            <p:ph idx="2" type="body"/>
          </p:nvPr>
        </p:nvSpPr>
        <p:spPr>
          <a:xfrm>
            <a:off x="617750" y="2630400"/>
            <a:ext cx="3889500" cy="1809600"/>
          </a:xfrm>
          <a:prstGeom prst="rect">
            <a:avLst/>
          </a:prstGeom>
        </p:spPr>
        <p:txBody>
          <a:bodyPr anchorCtr="0" anchor="b" bIns="0" lIns="0" spcFirstLastPara="1" rIns="0" wrap="square" tIns="0">
            <a:noAutofit/>
          </a:bodyPr>
          <a:lstStyle>
            <a:lvl1pPr indent="-228600" lvl="0" marL="457200">
              <a:spcBef>
                <a:spcPts val="0"/>
              </a:spcBef>
              <a:spcAft>
                <a:spcPts val="0"/>
              </a:spcAft>
              <a:buNone/>
              <a:defRPr/>
            </a:lvl1pPr>
            <a:lvl2pPr indent="-228600" lvl="1" marL="914400">
              <a:spcBef>
                <a:spcPts val="0"/>
              </a:spcBef>
              <a:spcAft>
                <a:spcPts val="0"/>
              </a:spcAft>
              <a:buNone/>
              <a:defRPr/>
            </a:lvl2pPr>
            <a:lvl3pPr indent="-228600" lvl="2" marL="1371600">
              <a:spcBef>
                <a:spcPts val="0"/>
              </a:spcBef>
              <a:spcAft>
                <a:spcPts val="0"/>
              </a:spcAft>
              <a:buNone/>
              <a:defRPr/>
            </a:lvl3pPr>
            <a:lvl4pPr indent="-228600" lvl="3" marL="1828800">
              <a:spcBef>
                <a:spcPts val="0"/>
              </a:spcBef>
              <a:spcAft>
                <a:spcPts val="0"/>
              </a:spcAft>
              <a:buNone/>
              <a:defRPr/>
            </a:lvl4pPr>
            <a:lvl5pPr indent="-228600" lvl="4" marL="2286000">
              <a:spcBef>
                <a:spcPts val="0"/>
              </a:spcBef>
              <a:spcAft>
                <a:spcPts val="0"/>
              </a:spcAft>
              <a:buNone/>
              <a:defRPr/>
            </a:lvl5pPr>
            <a:lvl6pPr indent="-228600" lvl="5" marL="2743200">
              <a:spcBef>
                <a:spcPts val="0"/>
              </a:spcBef>
              <a:spcAft>
                <a:spcPts val="0"/>
              </a:spcAft>
              <a:buNone/>
              <a:defRPr/>
            </a:lvl6pPr>
            <a:lvl7pPr indent="-228600" lvl="6" marL="3200400">
              <a:spcBef>
                <a:spcPts val="0"/>
              </a:spcBef>
              <a:spcAft>
                <a:spcPts val="0"/>
              </a:spcAft>
              <a:buNone/>
              <a:defRPr/>
            </a:lvl7pPr>
            <a:lvl8pPr indent="-228600" lvl="7" marL="3657600">
              <a:spcBef>
                <a:spcPts val="0"/>
              </a:spcBef>
              <a:spcAft>
                <a:spcPts val="0"/>
              </a:spcAft>
              <a:buNone/>
              <a:defRPr/>
            </a:lvl8pPr>
            <a:lvl9pPr indent="-228600" lvl="8" marL="4114800">
              <a:spcBef>
                <a:spcPts val="0"/>
              </a:spcBef>
              <a:spcAft>
                <a:spcPts val="0"/>
              </a:spcAft>
              <a:buNone/>
              <a:defRPr/>
            </a:lvl9pPr>
          </a:lstStyle>
          <a:p/>
        </p:txBody>
      </p:sp>
      <p:sp>
        <p:nvSpPr>
          <p:cNvPr id="364" name="Google Shape;364;p39"/>
          <p:cNvSpPr txBox="1"/>
          <p:nvPr>
            <p:ph type="title"/>
          </p:nvPr>
        </p:nvSpPr>
        <p:spPr>
          <a:xfrm>
            <a:off x="622700" y="1323975"/>
            <a:ext cx="3889500" cy="965400"/>
          </a:xfrm>
          <a:prstGeom prst="rect">
            <a:avLst/>
          </a:prstGeom>
        </p:spPr>
        <p:txBody>
          <a:bodyPr anchorCtr="0" anchor="t" bIns="0" lIns="0" spcFirstLastPara="1" rIns="0" wrap="square" tIns="0">
            <a:noAutofit/>
          </a:bodyPr>
          <a:lstStyle>
            <a:lvl1pPr lvl="0">
              <a:lnSpc>
                <a:spcPct val="85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85000"/>
              </a:lnSpc>
              <a:spcBef>
                <a:spcPts val="0"/>
              </a:spcBef>
              <a:spcAft>
                <a:spcPts val="0"/>
              </a:spcAft>
              <a:buNone/>
              <a:defRPr sz="2400"/>
            </a:lvl2pPr>
            <a:lvl3pPr lvl="2">
              <a:lnSpc>
                <a:spcPct val="85000"/>
              </a:lnSpc>
              <a:spcBef>
                <a:spcPts val="0"/>
              </a:spcBef>
              <a:spcAft>
                <a:spcPts val="0"/>
              </a:spcAft>
              <a:buNone/>
              <a:defRPr sz="2400"/>
            </a:lvl3pPr>
            <a:lvl4pPr lvl="3">
              <a:lnSpc>
                <a:spcPct val="85000"/>
              </a:lnSpc>
              <a:spcBef>
                <a:spcPts val="0"/>
              </a:spcBef>
              <a:spcAft>
                <a:spcPts val="0"/>
              </a:spcAft>
              <a:buNone/>
              <a:defRPr sz="2400"/>
            </a:lvl4pPr>
            <a:lvl5pPr lvl="4">
              <a:lnSpc>
                <a:spcPct val="85000"/>
              </a:lnSpc>
              <a:spcBef>
                <a:spcPts val="0"/>
              </a:spcBef>
              <a:spcAft>
                <a:spcPts val="0"/>
              </a:spcAft>
              <a:buNone/>
              <a:defRPr sz="2400"/>
            </a:lvl5pPr>
            <a:lvl6pPr lvl="5">
              <a:lnSpc>
                <a:spcPct val="85000"/>
              </a:lnSpc>
              <a:spcBef>
                <a:spcPts val="0"/>
              </a:spcBef>
              <a:spcAft>
                <a:spcPts val="0"/>
              </a:spcAft>
              <a:buNone/>
              <a:defRPr sz="2400"/>
            </a:lvl6pPr>
            <a:lvl7pPr lvl="6">
              <a:lnSpc>
                <a:spcPct val="85000"/>
              </a:lnSpc>
              <a:spcBef>
                <a:spcPts val="0"/>
              </a:spcBef>
              <a:spcAft>
                <a:spcPts val="0"/>
              </a:spcAft>
              <a:buNone/>
              <a:defRPr sz="2400"/>
            </a:lvl7pPr>
            <a:lvl8pPr lvl="7">
              <a:lnSpc>
                <a:spcPct val="85000"/>
              </a:lnSpc>
              <a:spcBef>
                <a:spcPts val="0"/>
              </a:spcBef>
              <a:spcAft>
                <a:spcPts val="0"/>
              </a:spcAft>
              <a:buNone/>
              <a:defRPr sz="2400"/>
            </a:lvl8pPr>
            <a:lvl9pPr lvl="8">
              <a:lnSpc>
                <a:spcPct val="85000"/>
              </a:lnSpc>
              <a:spcBef>
                <a:spcPts val="0"/>
              </a:spcBef>
              <a:spcAft>
                <a:spcPts val="0"/>
              </a:spcAft>
              <a:buNone/>
              <a:defRPr sz="2400"/>
            </a:lvl9pPr>
          </a:lstStyle>
          <a:p/>
        </p:txBody>
      </p:sp>
      <p:sp>
        <p:nvSpPr>
          <p:cNvPr id="365" name="Google Shape;365;p39"/>
          <p:cNvSpPr txBox="1"/>
          <p:nvPr>
            <p:ph idx="3"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66" name="Google Shape;366;p39"/>
          <p:cNvSpPr txBox="1"/>
          <p:nvPr>
            <p:ph idx="4"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67" name="Google Shape;367;p39"/>
          <p:cNvSpPr txBox="1"/>
          <p:nvPr>
            <p:ph idx="5" type="body"/>
          </p:nvPr>
        </p:nvSpPr>
        <p:spPr>
          <a:xfrm>
            <a:off x="4629475" y="2513100"/>
            <a:ext cx="2055000" cy="1926600"/>
          </a:xfrm>
          <a:prstGeom prst="rect">
            <a:avLst/>
          </a:prstGeom>
        </p:spPr>
        <p:txBody>
          <a:bodyPr anchorCtr="0" anchor="b" bIns="91425" lIns="91425" spcFirstLastPara="1" rIns="91425" wrap="square" tIns="91425">
            <a:noAutofit/>
          </a:bodyPr>
          <a:lstStyle>
            <a:lvl1pPr indent="-228600" lvl="0" marL="457200">
              <a:lnSpc>
                <a:spcPct val="115000"/>
              </a:lnSpc>
              <a:spcBef>
                <a:spcPts val="0"/>
              </a:spcBef>
              <a:spcAft>
                <a:spcPts val="0"/>
              </a:spcAft>
              <a:buSzPts val="1000"/>
              <a:buNone/>
              <a:defRPr/>
            </a:lvl1pPr>
            <a:lvl2pPr indent="-228600" lvl="1" marL="914400">
              <a:lnSpc>
                <a:spcPct val="115000"/>
              </a:lnSpc>
              <a:spcBef>
                <a:spcPts val="0"/>
              </a:spcBef>
              <a:spcAft>
                <a:spcPts val="0"/>
              </a:spcAft>
              <a:buSzPts val="1000"/>
              <a:buNone/>
              <a:defRPr/>
            </a:lvl2pPr>
            <a:lvl3pPr indent="-228600" lvl="2" marL="1371600">
              <a:lnSpc>
                <a:spcPct val="115000"/>
              </a:lnSpc>
              <a:spcBef>
                <a:spcPts val="0"/>
              </a:spcBef>
              <a:spcAft>
                <a:spcPts val="0"/>
              </a:spcAft>
              <a:buSzPts val="1000"/>
              <a:buNone/>
              <a:defRPr/>
            </a:lvl3pPr>
            <a:lvl4pPr indent="-228600" lvl="3" marL="1828800">
              <a:lnSpc>
                <a:spcPct val="115000"/>
              </a:lnSpc>
              <a:spcBef>
                <a:spcPts val="0"/>
              </a:spcBef>
              <a:spcAft>
                <a:spcPts val="0"/>
              </a:spcAft>
              <a:buSzPts val="1000"/>
              <a:buNone/>
              <a:defRPr/>
            </a:lvl4pPr>
            <a:lvl5pPr indent="-228600" lvl="4" marL="2286000">
              <a:lnSpc>
                <a:spcPct val="115000"/>
              </a:lnSpc>
              <a:spcBef>
                <a:spcPts val="0"/>
              </a:spcBef>
              <a:spcAft>
                <a:spcPts val="0"/>
              </a:spcAft>
              <a:buSzPts val="1000"/>
              <a:buNone/>
              <a:defRPr/>
            </a:lvl5pPr>
            <a:lvl6pPr indent="-228600" lvl="5" marL="2743200">
              <a:lnSpc>
                <a:spcPct val="115000"/>
              </a:lnSpc>
              <a:spcBef>
                <a:spcPts val="0"/>
              </a:spcBef>
              <a:spcAft>
                <a:spcPts val="0"/>
              </a:spcAft>
              <a:buSzPts val="1000"/>
              <a:buNone/>
              <a:defRPr/>
            </a:lvl6pPr>
            <a:lvl7pPr indent="-228600" lvl="6" marL="3200400">
              <a:lnSpc>
                <a:spcPct val="115000"/>
              </a:lnSpc>
              <a:spcBef>
                <a:spcPts val="0"/>
              </a:spcBef>
              <a:spcAft>
                <a:spcPts val="0"/>
              </a:spcAft>
              <a:buSzPts val="1000"/>
              <a:buNone/>
              <a:defRPr/>
            </a:lvl7pPr>
            <a:lvl8pPr indent="-228600" lvl="7" marL="3657600">
              <a:lnSpc>
                <a:spcPct val="115000"/>
              </a:lnSpc>
              <a:spcBef>
                <a:spcPts val="0"/>
              </a:spcBef>
              <a:spcAft>
                <a:spcPts val="0"/>
              </a:spcAft>
              <a:buSzPts val="1000"/>
              <a:buNone/>
              <a:defRPr/>
            </a:lvl8pPr>
            <a:lvl9pPr indent="-228600" lvl="8" marL="4114800">
              <a:lnSpc>
                <a:spcPct val="115000"/>
              </a:lnSpc>
              <a:spcBef>
                <a:spcPts val="0"/>
              </a:spcBef>
              <a:spcAft>
                <a:spcPts val="0"/>
              </a:spcAft>
              <a:buSzPts val="1000"/>
              <a:buNone/>
              <a:defRPr/>
            </a:lvl9pPr>
          </a:lstStyle>
          <a:p/>
        </p:txBody>
      </p:sp>
      <p:sp>
        <p:nvSpPr>
          <p:cNvPr id="368" name="Google Shape;368;p39"/>
          <p:cNvSpPr txBox="1"/>
          <p:nvPr>
            <p:ph idx="6" type="subTitle"/>
          </p:nvPr>
        </p:nvSpPr>
        <p:spPr>
          <a:xfrm>
            <a:off x="4783900" y="1539225"/>
            <a:ext cx="1821600" cy="568500"/>
          </a:xfrm>
          <a:prstGeom prst="rect">
            <a:avLst/>
          </a:prstGeom>
        </p:spPr>
        <p:txBody>
          <a:bodyPr anchorCtr="0" anchor="t" bIns="91425" lIns="91425" spcFirstLastPara="1" rIns="91425" wrap="square" tIns="91425">
            <a:noAutofit/>
          </a:bodyPr>
          <a:lstStyle>
            <a:lvl1pPr lvl="0">
              <a:spcBef>
                <a:spcPts val="0"/>
              </a:spcBef>
              <a:spcAft>
                <a:spcPts val="0"/>
              </a:spcAft>
              <a:buNone/>
              <a:defRPr b="1" sz="1200"/>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369" name="Google Shape;369;p39"/>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xes and image">
  <p:cSld name="CUSTOM">
    <p:spTree>
      <p:nvGrpSpPr>
        <p:cNvPr id="370" name="Shape 370"/>
        <p:cNvGrpSpPr/>
        <p:nvPr/>
      </p:nvGrpSpPr>
      <p:grpSpPr>
        <a:xfrm>
          <a:off x="0" y="0"/>
          <a:ext cx="0" cy="0"/>
          <a:chOff x="0" y="0"/>
          <a:chExt cx="0" cy="0"/>
        </a:xfrm>
      </p:grpSpPr>
      <p:sp>
        <p:nvSpPr>
          <p:cNvPr id="371" name="Google Shape;371;p40"/>
          <p:cNvSpPr/>
          <p:nvPr/>
        </p:nvSpPr>
        <p:spPr>
          <a:xfrm>
            <a:off x="6084175" y="474900"/>
            <a:ext cx="2771400" cy="4193700"/>
          </a:xfrm>
          <a:prstGeom prst="roundRect">
            <a:avLst>
              <a:gd fmla="val 7333"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372" name="Google Shape;372;p40"/>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
        <p:nvSpPr>
          <p:cNvPr id="373" name="Google Shape;373;p40"/>
          <p:cNvSpPr/>
          <p:nvPr/>
        </p:nvSpPr>
        <p:spPr>
          <a:xfrm>
            <a:off x="288400" y="474900"/>
            <a:ext cx="5670000" cy="4193700"/>
          </a:xfrm>
          <a:prstGeom prst="roundRect">
            <a:avLst>
              <a:gd fmla="val 4076" name="adj"/>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lt1"/>
              </a:solidFill>
              <a:latin typeface="Instrument Sans"/>
              <a:ea typeface="Instrument Sans"/>
              <a:cs typeface="Instrument Sans"/>
              <a:sym typeface="Instrument Sans"/>
            </a:endParaRPr>
          </a:p>
        </p:txBody>
      </p:sp>
      <p:sp>
        <p:nvSpPr>
          <p:cNvPr id="374" name="Google Shape;374;p40"/>
          <p:cNvSpPr/>
          <p:nvPr/>
        </p:nvSpPr>
        <p:spPr>
          <a:xfrm>
            <a:off x="567700" y="4089150"/>
            <a:ext cx="1112100" cy="3507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lt1"/>
              </a:solidFill>
              <a:latin typeface="Instrument Sans Medium"/>
              <a:ea typeface="Instrument Sans Medium"/>
              <a:cs typeface="Instrument Sans Medium"/>
              <a:sym typeface="Instrument Sans Medium"/>
            </a:endParaRPr>
          </a:p>
        </p:txBody>
      </p:sp>
      <p:sp>
        <p:nvSpPr>
          <p:cNvPr id="375" name="Google Shape;375;p40"/>
          <p:cNvSpPr/>
          <p:nvPr/>
        </p:nvSpPr>
        <p:spPr>
          <a:xfrm>
            <a:off x="1679742" y="4089150"/>
            <a:ext cx="1112100" cy="3507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lt1"/>
              </a:solidFill>
              <a:latin typeface="Instrument Sans Medium"/>
              <a:ea typeface="Instrument Sans Medium"/>
              <a:cs typeface="Instrument Sans Medium"/>
              <a:sym typeface="Instrument Sans Medium"/>
            </a:endParaRPr>
          </a:p>
        </p:txBody>
      </p:sp>
      <p:sp>
        <p:nvSpPr>
          <p:cNvPr id="376" name="Google Shape;376;p40"/>
          <p:cNvSpPr/>
          <p:nvPr/>
        </p:nvSpPr>
        <p:spPr>
          <a:xfrm>
            <a:off x="2791783" y="4089150"/>
            <a:ext cx="1112100" cy="350700"/>
          </a:xfrm>
          <a:prstGeom prst="roundRect">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lt1"/>
              </a:solidFill>
              <a:latin typeface="Instrument Sans Medium"/>
              <a:ea typeface="Instrument Sans Medium"/>
              <a:cs typeface="Instrument Sans Medium"/>
              <a:sym typeface="Instrument Sans Medium"/>
            </a:endParaRPr>
          </a:p>
        </p:txBody>
      </p:sp>
      <p:sp>
        <p:nvSpPr>
          <p:cNvPr id="377" name="Google Shape;377;p40"/>
          <p:cNvSpPr txBox="1"/>
          <p:nvPr>
            <p:ph type="title"/>
          </p:nvPr>
        </p:nvSpPr>
        <p:spPr>
          <a:xfrm>
            <a:off x="586125" y="745875"/>
            <a:ext cx="4471200" cy="942000"/>
          </a:xfrm>
          <a:prstGeom prst="rect">
            <a:avLst/>
          </a:prstGeom>
        </p:spPr>
        <p:txBody>
          <a:bodyPr anchorCtr="0" anchor="t" bIns="0" lIns="0" spcFirstLastPara="1" rIns="0" wrap="square" tIns="0">
            <a:noAutofit/>
          </a:bodyPr>
          <a:lstStyle>
            <a:lvl1pPr lvl="0">
              <a:lnSpc>
                <a:spcPct val="85000"/>
              </a:lnSpc>
              <a:spcBef>
                <a:spcPts val="0"/>
              </a:spcBef>
              <a:spcAft>
                <a:spcPts val="0"/>
              </a:spcAft>
              <a:buNone/>
              <a:defRPr sz="3600">
                <a:latin typeface="Instrument Sans Medium"/>
                <a:ea typeface="Instrument Sans Medium"/>
                <a:cs typeface="Instrument Sans Medium"/>
                <a:sym typeface="Instrument Sans Medium"/>
              </a:defRPr>
            </a:lvl1pPr>
            <a:lvl2pPr lvl="1">
              <a:lnSpc>
                <a:spcPct val="85000"/>
              </a:lnSpc>
              <a:spcBef>
                <a:spcPts val="0"/>
              </a:spcBef>
              <a:spcAft>
                <a:spcPts val="0"/>
              </a:spcAft>
              <a:buNone/>
              <a:defRPr sz="3600">
                <a:latin typeface="Instrument Sans Medium"/>
                <a:ea typeface="Instrument Sans Medium"/>
                <a:cs typeface="Instrument Sans Medium"/>
                <a:sym typeface="Instrument Sans Medium"/>
              </a:defRPr>
            </a:lvl2pPr>
            <a:lvl3pPr lvl="2">
              <a:lnSpc>
                <a:spcPct val="85000"/>
              </a:lnSpc>
              <a:spcBef>
                <a:spcPts val="0"/>
              </a:spcBef>
              <a:spcAft>
                <a:spcPts val="0"/>
              </a:spcAft>
              <a:buNone/>
              <a:defRPr sz="3600">
                <a:latin typeface="Instrument Sans Medium"/>
                <a:ea typeface="Instrument Sans Medium"/>
                <a:cs typeface="Instrument Sans Medium"/>
                <a:sym typeface="Instrument Sans Medium"/>
              </a:defRPr>
            </a:lvl3pPr>
            <a:lvl4pPr lvl="3">
              <a:lnSpc>
                <a:spcPct val="85000"/>
              </a:lnSpc>
              <a:spcBef>
                <a:spcPts val="0"/>
              </a:spcBef>
              <a:spcAft>
                <a:spcPts val="0"/>
              </a:spcAft>
              <a:buNone/>
              <a:defRPr sz="3600">
                <a:latin typeface="Instrument Sans Medium"/>
                <a:ea typeface="Instrument Sans Medium"/>
                <a:cs typeface="Instrument Sans Medium"/>
                <a:sym typeface="Instrument Sans Medium"/>
              </a:defRPr>
            </a:lvl4pPr>
            <a:lvl5pPr lvl="4">
              <a:lnSpc>
                <a:spcPct val="85000"/>
              </a:lnSpc>
              <a:spcBef>
                <a:spcPts val="0"/>
              </a:spcBef>
              <a:spcAft>
                <a:spcPts val="0"/>
              </a:spcAft>
              <a:buNone/>
              <a:defRPr sz="3600">
                <a:latin typeface="Instrument Sans Medium"/>
                <a:ea typeface="Instrument Sans Medium"/>
                <a:cs typeface="Instrument Sans Medium"/>
                <a:sym typeface="Instrument Sans Medium"/>
              </a:defRPr>
            </a:lvl5pPr>
            <a:lvl6pPr lvl="5">
              <a:lnSpc>
                <a:spcPct val="85000"/>
              </a:lnSpc>
              <a:spcBef>
                <a:spcPts val="0"/>
              </a:spcBef>
              <a:spcAft>
                <a:spcPts val="0"/>
              </a:spcAft>
              <a:buNone/>
              <a:defRPr sz="3600">
                <a:latin typeface="Instrument Sans Medium"/>
                <a:ea typeface="Instrument Sans Medium"/>
                <a:cs typeface="Instrument Sans Medium"/>
                <a:sym typeface="Instrument Sans Medium"/>
              </a:defRPr>
            </a:lvl6pPr>
            <a:lvl7pPr lvl="6">
              <a:lnSpc>
                <a:spcPct val="85000"/>
              </a:lnSpc>
              <a:spcBef>
                <a:spcPts val="0"/>
              </a:spcBef>
              <a:spcAft>
                <a:spcPts val="0"/>
              </a:spcAft>
              <a:buNone/>
              <a:defRPr sz="3600">
                <a:latin typeface="Instrument Sans Medium"/>
                <a:ea typeface="Instrument Sans Medium"/>
                <a:cs typeface="Instrument Sans Medium"/>
                <a:sym typeface="Instrument Sans Medium"/>
              </a:defRPr>
            </a:lvl7pPr>
            <a:lvl8pPr lvl="7">
              <a:lnSpc>
                <a:spcPct val="85000"/>
              </a:lnSpc>
              <a:spcBef>
                <a:spcPts val="0"/>
              </a:spcBef>
              <a:spcAft>
                <a:spcPts val="0"/>
              </a:spcAft>
              <a:buNone/>
              <a:defRPr sz="3600">
                <a:latin typeface="Instrument Sans Medium"/>
                <a:ea typeface="Instrument Sans Medium"/>
                <a:cs typeface="Instrument Sans Medium"/>
                <a:sym typeface="Instrument Sans Medium"/>
              </a:defRPr>
            </a:lvl8pPr>
            <a:lvl9pPr lvl="8">
              <a:lnSpc>
                <a:spcPct val="85000"/>
              </a:lnSpc>
              <a:spcBef>
                <a:spcPts val="0"/>
              </a:spcBef>
              <a:spcAft>
                <a:spcPts val="0"/>
              </a:spcAft>
              <a:buNone/>
              <a:defRPr sz="3600">
                <a:latin typeface="Instrument Sans Medium"/>
                <a:ea typeface="Instrument Sans Medium"/>
                <a:cs typeface="Instrument Sans Medium"/>
                <a:sym typeface="Instrument Sans Medium"/>
              </a:defRPr>
            </a:lvl9pPr>
          </a:lstStyle>
          <a:p/>
        </p:txBody>
      </p:sp>
      <p:sp>
        <p:nvSpPr>
          <p:cNvPr id="378" name="Google Shape;378;p40"/>
          <p:cNvSpPr txBox="1"/>
          <p:nvPr>
            <p:ph idx="1" type="body"/>
          </p:nvPr>
        </p:nvSpPr>
        <p:spPr>
          <a:xfrm>
            <a:off x="6379950" y="3477525"/>
            <a:ext cx="2121300" cy="965100"/>
          </a:xfrm>
          <a:prstGeom prst="rect">
            <a:avLst/>
          </a:prstGeom>
        </p:spPr>
        <p:txBody>
          <a:bodyPr anchorCtr="0" anchor="b" bIns="0" lIns="0" spcFirstLastPara="1" rIns="0" wrap="square" tIns="0">
            <a:noAutofit/>
          </a:bodyPr>
          <a:lstStyle>
            <a:lvl1pPr indent="-228600" lvl="0" marL="457200">
              <a:spcBef>
                <a:spcPts val="0"/>
              </a:spcBef>
              <a:spcAft>
                <a:spcPts val="0"/>
              </a:spcAft>
              <a:buNone/>
              <a:defRPr/>
            </a:lvl1pPr>
            <a:lvl2pPr indent="-228600" lvl="1" marL="914400">
              <a:spcBef>
                <a:spcPts val="0"/>
              </a:spcBef>
              <a:spcAft>
                <a:spcPts val="0"/>
              </a:spcAft>
              <a:buNone/>
              <a:defRPr/>
            </a:lvl2pPr>
            <a:lvl3pPr indent="-228600" lvl="2" marL="1371600">
              <a:spcBef>
                <a:spcPts val="0"/>
              </a:spcBef>
              <a:spcAft>
                <a:spcPts val="0"/>
              </a:spcAft>
              <a:buNone/>
              <a:defRPr/>
            </a:lvl3pPr>
            <a:lvl4pPr indent="-228600" lvl="3" marL="1828800">
              <a:spcBef>
                <a:spcPts val="0"/>
              </a:spcBef>
              <a:spcAft>
                <a:spcPts val="0"/>
              </a:spcAft>
              <a:buNone/>
              <a:defRPr/>
            </a:lvl4pPr>
            <a:lvl5pPr indent="-228600" lvl="4" marL="2286000">
              <a:spcBef>
                <a:spcPts val="0"/>
              </a:spcBef>
              <a:spcAft>
                <a:spcPts val="0"/>
              </a:spcAft>
              <a:buNone/>
              <a:defRPr/>
            </a:lvl5pPr>
            <a:lvl6pPr indent="-228600" lvl="5" marL="2743200">
              <a:spcBef>
                <a:spcPts val="0"/>
              </a:spcBef>
              <a:spcAft>
                <a:spcPts val="0"/>
              </a:spcAft>
              <a:buNone/>
              <a:defRPr/>
            </a:lvl6pPr>
            <a:lvl7pPr indent="-228600" lvl="6" marL="3200400">
              <a:spcBef>
                <a:spcPts val="0"/>
              </a:spcBef>
              <a:spcAft>
                <a:spcPts val="0"/>
              </a:spcAft>
              <a:buNone/>
              <a:defRPr/>
            </a:lvl7pPr>
            <a:lvl8pPr indent="-228600" lvl="7" marL="3657600">
              <a:spcBef>
                <a:spcPts val="0"/>
              </a:spcBef>
              <a:spcAft>
                <a:spcPts val="0"/>
              </a:spcAft>
              <a:buNone/>
              <a:defRPr/>
            </a:lvl8pPr>
            <a:lvl9pPr indent="-228600" lvl="8" marL="4114800">
              <a:spcBef>
                <a:spcPts val="0"/>
              </a:spcBef>
              <a:spcAft>
                <a:spcPts val="0"/>
              </a:spcAft>
              <a:buNone/>
              <a:defRPr/>
            </a:lvl9pPr>
          </a:lstStyle>
          <a:p/>
        </p:txBody>
      </p:sp>
      <p:sp>
        <p:nvSpPr>
          <p:cNvPr id="379" name="Google Shape;379;p40"/>
          <p:cNvSpPr txBox="1"/>
          <p:nvPr>
            <p:ph idx="2"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80" name="Google Shape;380;p40"/>
          <p:cNvSpPr txBox="1"/>
          <p:nvPr>
            <p:ph idx="3"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Font typeface="Instrument Sans"/>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81" name="Google Shape;381;p40"/>
          <p:cNvSpPr/>
          <p:nvPr>
            <p:ph idx="4" type="pic"/>
          </p:nvPr>
        </p:nvSpPr>
        <p:spPr>
          <a:xfrm>
            <a:off x="6084175" y="474750"/>
            <a:ext cx="2771400" cy="1458300"/>
          </a:xfrm>
          <a:prstGeom prst="roundRect">
            <a:avLst>
              <a:gd fmla="val 11040" name="adj"/>
            </a:avLst>
          </a:prstGeom>
          <a:no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ext steps 4 elements 1">
  <p:cSld name="CUSTOM_10_3">
    <p:bg>
      <p:bgPr>
        <a:solidFill>
          <a:schemeClr val="dk2"/>
        </a:solidFill>
      </p:bgPr>
    </p:bg>
    <p:spTree>
      <p:nvGrpSpPr>
        <p:cNvPr id="382" name="Shape 382"/>
        <p:cNvGrpSpPr/>
        <p:nvPr/>
      </p:nvGrpSpPr>
      <p:grpSpPr>
        <a:xfrm>
          <a:off x="0" y="0"/>
          <a:ext cx="0" cy="0"/>
          <a:chOff x="0" y="0"/>
          <a:chExt cx="0" cy="0"/>
        </a:xfrm>
      </p:grpSpPr>
      <p:pic>
        <p:nvPicPr>
          <p:cNvPr id="383" name="Google Shape;383;p41"/>
          <p:cNvPicPr preferRelativeResize="0"/>
          <p:nvPr/>
        </p:nvPicPr>
        <p:blipFill rotWithShape="1">
          <a:blip r:embed="rId2">
            <a:alphaModFix/>
          </a:blip>
          <a:srcRect b="31415" l="0" r="33444" t="12335"/>
          <a:stretch/>
        </p:blipFill>
        <p:spPr>
          <a:xfrm>
            <a:off x="3058325" y="0"/>
            <a:ext cx="6085676" cy="5143500"/>
          </a:xfrm>
          <a:prstGeom prst="rect">
            <a:avLst/>
          </a:prstGeom>
          <a:noFill/>
          <a:ln>
            <a:noFill/>
          </a:ln>
        </p:spPr>
      </p:pic>
      <p:sp>
        <p:nvSpPr>
          <p:cNvPr id="384" name="Google Shape;384;p41"/>
          <p:cNvSpPr txBox="1"/>
          <p:nvPr>
            <p:ph idx="1" type="subTitle"/>
          </p:nvPr>
        </p:nvSpPr>
        <p:spPr>
          <a:xfrm>
            <a:off x="284700" y="284400"/>
            <a:ext cx="1965900" cy="192000"/>
          </a:xfrm>
          <a:prstGeom prst="rect">
            <a:avLst/>
          </a:prstGeom>
        </p:spPr>
        <p:txBody>
          <a:bodyPr anchorCtr="0" anchor="t" bIns="0" lIns="0" spcFirstLastPara="1" rIns="0" wrap="square" tIns="0">
            <a:noAutofit/>
          </a:bodyPr>
          <a:lstStyle>
            <a:lvl1pPr lvl="0">
              <a:spcBef>
                <a:spcPts val="0"/>
              </a:spcBef>
              <a:spcAft>
                <a:spcPts val="0"/>
              </a:spcAft>
              <a:buClr>
                <a:schemeClr val="accent5"/>
              </a:buClr>
              <a:buSzPts val="700"/>
              <a:buFont typeface="Instrument Sans"/>
              <a:buNone/>
              <a:defRPr sz="700">
                <a:solidFill>
                  <a:schemeClr val="accent5"/>
                </a:solidFill>
              </a:defRPr>
            </a:lvl1pPr>
            <a:lvl2pPr lvl="1">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85" name="Google Shape;385;p41"/>
          <p:cNvSpPr txBox="1"/>
          <p:nvPr>
            <p:ph idx="2" type="subTitle"/>
          </p:nvPr>
        </p:nvSpPr>
        <p:spPr>
          <a:xfrm>
            <a:off x="6890875" y="284400"/>
            <a:ext cx="1965900" cy="192000"/>
          </a:xfrm>
          <a:prstGeom prst="rect">
            <a:avLst/>
          </a:prstGeom>
        </p:spPr>
        <p:txBody>
          <a:bodyPr anchorCtr="0" anchor="t" bIns="0" lIns="0" spcFirstLastPara="1" rIns="0" wrap="square" tIns="0">
            <a:noAutofit/>
          </a:bodyPr>
          <a:lstStyle>
            <a:lvl1pPr lvl="0" algn="r">
              <a:spcBef>
                <a:spcPts val="0"/>
              </a:spcBef>
              <a:spcAft>
                <a:spcPts val="0"/>
              </a:spcAft>
              <a:buClr>
                <a:schemeClr val="accent5"/>
              </a:buClr>
              <a:buSzPts val="700"/>
              <a:buNone/>
              <a:defRPr sz="700">
                <a:solidFill>
                  <a:schemeClr val="accent5"/>
                </a:solidFill>
              </a:defRPr>
            </a:lvl1pPr>
            <a:lvl2pPr lvl="1"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2pPr>
            <a:lvl3pPr lvl="2"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3pPr>
            <a:lvl4pPr lvl="3"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4pPr>
            <a:lvl5pPr lvl="4"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5pPr>
            <a:lvl6pPr lvl="5"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6pPr>
            <a:lvl7pPr lvl="6"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7pPr>
            <a:lvl8pPr lvl="7"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8pPr>
            <a:lvl9pPr lvl="8" algn="r">
              <a:spcBef>
                <a:spcPts val="0"/>
              </a:spcBef>
              <a:spcAft>
                <a:spcPts val="0"/>
              </a:spcAft>
              <a:buClr>
                <a:schemeClr val="accent5"/>
              </a:buClr>
              <a:buSzPts val="1000"/>
              <a:buFont typeface="Instrument Sans Medium"/>
              <a:buNone/>
              <a:defRPr sz="1000">
                <a:solidFill>
                  <a:schemeClr val="accent5"/>
                </a:solidFill>
                <a:latin typeface="Instrument Sans Medium"/>
                <a:ea typeface="Instrument Sans Medium"/>
                <a:cs typeface="Instrument Sans Medium"/>
                <a:sym typeface="Instrument Sans Medium"/>
              </a:defRPr>
            </a:lvl9pPr>
          </a:lstStyle>
          <a:p/>
        </p:txBody>
      </p:sp>
      <p:sp>
        <p:nvSpPr>
          <p:cNvPr id="386" name="Google Shape;386;p41"/>
          <p:cNvSpPr txBox="1"/>
          <p:nvPr>
            <p:ph type="title"/>
          </p:nvPr>
        </p:nvSpPr>
        <p:spPr>
          <a:xfrm>
            <a:off x="288400" y="476400"/>
            <a:ext cx="2769000" cy="496800"/>
          </a:xfrm>
          <a:prstGeom prst="rect">
            <a:avLst/>
          </a:prstGeom>
        </p:spPr>
        <p:txBody>
          <a:bodyPr anchorCtr="0" anchor="b" bIns="0" lIns="0" spcFirstLastPara="1" rIns="0" wrap="square" tIns="0">
            <a:noAutofit/>
          </a:bodyPr>
          <a:lstStyle>
            <a:lvl1pPr lvl="0">
              <a:lnSpc>
                <a:spcPct val="85000"/>
              </a:lnSpc>
              <a:spcBef>
                <a:spcPts val="0"/>
              </a:spcBef>
              <a:spcAft>
                <a:spcPts val="0"/>
              </a:spcAft>
              <a:buNone/>
              <a:defRPr sz="2400">
                <a:latin typeface="Instrument Sans Medium"/>
                <a:ea typeface="Instrument Sans Medium"/>
                <a:cs typeface="Instrument Sans Medium"/>
                <a:sym typeface="Instrument Sans Medium"/>
              </a:defRPr>
            </a:lvl1pPr>
            <a:lvl2pPr lvl="1">
              <a:lnSpc>
                <a:spcPct val="85000"/>
              </a:lnSpc>
              <a:spcBef>
                <a:spcPts val="0"/>
              </a:spcBef>
              <a:spcAft>
                <a:spcPts val="0"/>
              </a:spcAft>
              <a:buNone/>
              <a:defRPr sz="3600">
                <a:latin typeface="Instrument Sans Medium"/>
                <a:ea typeface="Instrument Sans Medium"/>
                <a:cs typeface="Instrument Sans Medium"/>
                <a:sym typeface="Instrument Sans Medium"/>
              </a:defRPr>
            </a:lvl2pPr>
            <a:lvl3pPr lvl="2">
              <a:lnSpc>
                <a:spcPct val="85000"/>
              </a:lnSpc>
              <a:spcBef>
                <a:spcPts val="0"/>
              </a:spcBef>
              <a:spcAft>
                <a:spcPts val="0"/>
              </a:spcAft>
              <a:buNone/>
              <a:defRPr sz="3600">
                <a:latin typeface="Instrument Sans Medium"/>
                <a:ea typeface="Instrument Sans Medium"/>
                <a:cs typeface="Instrument Sans Medium"/>
                <a:sym typeface="Instrument Sans Medium"/>
              </a:defRPr>
            </a:lvl3pPr>
            <a:lvl4pPr lvl="3">
              <a:lnSpc>
                <a:spcPct val="85000"/>
              </a:lnSpc>
              <a:spcBef>
                <a:spcPts val="0"/>
              </a:spcBef>
              <a:spcAft>
                <a:spcPts val="0"/>
              </a:spcAft>
              <a:buNone/>
              <a:defRPr sz="3600">
                <a:latin typeface="Instrument Sans Medium"/>
                <a:ea typeface="Instrument Sans Medium"/>
                <a:cs typeface="Instrument Sans Medium"/>
                <a:sym typeface="Instrument Sans Medium"/>
              </a:defRPr>
            </a:lvl4pPr>
            <a:lvl5pPr lvl="4">
              <a:lnSpc>
                <a:spcPct val="85000"/>
              </a:lnSpc>
              <a:spcBef>
                <a:spcPts val="0"/>
              </a:spcBef>
              <a:spcAft>
                <a:spcPts val="0"/>
              </a:spcAft>
              <a:buNone/>
              <a:defRPr sz="3600">
                <a:latin typeface="Instrument Sans Medium"/>
                <a:ea typeface="Instrument Sans Medium"/>
                <a:cs typeface="Instrument Sans Medium"/>
                <a:sym typeface="Instrument Sans Medium"/>
              </a:defRPr>
            </a:lvl5pPr>
            <a:lvl6pPr lvl="5">
              <a:lnSpc>
                <a:spcPct val="85000"/>
              </a:lnSpc>
              <a:spcBef>
                <a:spcPts val="0"/>
              </a:spcBef>
              <a:spcAft>
                <a:spcPts val="0"/>
              </a:spcAft>
              <a:buNone/>
              <a:defRPr sz="3600">
                <a:latin typeface="Instrument Sans Medium"/>
                <a:ea typeface="Instrument Sans Medium"/>
                <a:cs typeface="Instrument Sans Medium"/>
                <a:sym typeface="Instrument Sans Medium"/>
              </a:defRPr>
            </a:lvl6pPr>
            <a:lvl7pPr lvl="6">
              <a:lnSpc>
                <a:spcPct val="85000"/>
              </a:lnSpc>
              <a:spcBef>
                <a:spcPts val="0"/>
              </a:spcBef>
              <a:spcAft>
                <a:spcPts val="0"/>
              </a:spcAft>
              <a:buNone/>
              <a:defRPr sz="3600">
                <a:latin typeface="Instrument Sans Medium"/>
                <a:ea typeface="Instrument Sans Medium"/>
                <a:cs typeface="Instrument Sans Medium"/>
                <a:sym typeface="Instrument Sans Medium"/>
              </a:defRPr>
            </a:lvl7pPr>
            <a:lvl8pPr lvl="7">
              <a:lnSpc>
                <a:spcPct val="85000"/>
              </a:lnSpc>
              <a:spcBef>
                <a:spcPts val="0"/>
              </a:spcBef>
              <a:spcAft>
                <a:spcPts val="0"/>
              </a:spcAft>
              <a:buNone/>
              <a:defRPr sz="3600">
                <a:latin typeface="Instrument Sans Medium"/>
                <a:ea typeface="Instrument Sans Medium"/>
                <a:cs typeface="Instrument Sans Medium"/>
                <a:sym typeface="Instrument Sans Medium"/>
              </a:defRPr>
            </a:lvl8pPr>
            <a:lvl9pPr lvl="8">
              <a:lnSpc>
                <a:spcPct val="85000"/>
              </a:lnSpc>
              <a:spcBef>
                <a:spcPts val="0"/>
              </a:spcBef>
              <a:spcAft>
                <a:spcPts val="0"/>
              </a:spcAft>
              <a:buNone/>
              <a:defRPr sz="3600">
                <a:latin typeface="Instrument Sans Medium"/>
                <a:ea typeface="Instrument Sans Medium"/>
                <a:cs typeface="Instrument Sans Medium"/>
                <a:sym typeface="Instrument Sans Medium"/>
              </a:defRPr>
            </a:lvl9pPr>
          </a:lstStyle>
          <a:p/>
        </p:txBody>
      </p:sp>
      <p:sp>
        <p:nvSpPr>
          <p:cNvPr id="387" name="Google Shape;387;p41"/>
          <p:cNvSpPr txBox="1"/>
          <p:nvPr>
            <p:ph idx="3" type="subTitle"/>
          </p:nvPr>
        </p:nvSpPr>
        <p:spPr>
          <a:xfrm>
            <a:off x="284701" y="1716225"/>
            <a:ext cx="854700" cy="646200"/>
          </a:xfrm>
          <a:prstGeom prst="rect">
            <a:avLst/>
          </a:prstGeom>
        </p:spPr>
        <p:txBody>
          <a:bodyPr anchorCtr="0" anchor="ctr" bIns="91425" lIns="182875" spcFirstLastPara="1" rIns="91425" wrap="square" tIns="91425">
            <a:noAutofit/>
          </a:bodyPr>
          <a:lstStyle>
            <a:lvl1pPr lvl="0">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388" name="Google Shape;388;p41"/>
          <p:cNvSpPr txBox="1"/>
          <p:nvPr>
            <p:ph idx="4" type="subTitle"/>
          </p:nvPr>
        </p:nvSpPr>
        <p:spPr>
          <a:xfrm>
            <a:off x="1148000" y="1713825"/>
            <a:ext cx="2448600" cy="646200"/>
          </a:xfrm>
          <a:prstGeom prst="rect">
            <a:avLst/>
          </a:prstGeom>
        </p:spPr>
        <p:txBody>
          <a:bodyPr anchorCtr="0" anchor="ctr" bIns="91425" lIns="91425" spcFirstLastPara="1" rIns="91425" wrap="square" tIns="91425">
            <a:noAutofit/>
          </a:bodyPr>
          <a:lstStyle>
            <a:lvl1pPr lvl="0">
              <a:spcBef>
                <a:spcPts val="0"/>
              </a:spcBef>
              <a:spcAft>
                <a:spcPts val="0"/>
              </a:spcAft>
              <a:buNone/>
              <a:defRPr sz="1200">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389" name="Google Shape;389;p41"/>
          <p:cNvSpPr txBox="1"/>
          <p:nvPr>
            <p:ph idx="5" type="subTitle"/>
          </p:nvPr>
        </p:nvSpPr>
        <p:spPr>
          <a:xfrm>
            <a:off x="5842012" y="1713825"/>
            <a:ext cx="2448600" cy="646200"/>
          </a:xfrm>
          <a:prstGeom prst="rect">
            <a:avLst/>
          </a:prstGeom>
        </p:spPr>
        <p:txBody>
          <a:bodyPr anchorCtr="0" anchor="ctr" bIns="91425" lIns="91425" spcFirstLastPara="1" rIns="91425" wrap="square" tIns="91425">
            <a:noAutofit/>
          </a:bodyPr>
          <a:lstStyle>
            <a:lvl1pPr lvl="0" algn="r">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390" name="Google Shape;390;p41"/>
          <p:cNvSpPr txBox="1"/>
          <p:nvPr>
            <p:ph idx="6" type="subTitle"/>
          </p:nvPr>
        </p:nvSpPr>
        <p:spPr>
          <a:xfrm>
            <a:off x="284701" y="2506919"/>
            <a:ext cx="854700" cy="646200"/>
          </a:xfrm>
          <a:prstGeom prst="rect">
            <a:avLst/>
          </a:prstGeom>
        </p:spPr>
        <p:txBody>
          <a:bodyPr anchorCtr="0" anchor="ctr" bIns="91425" lIns="182875" spcFirstLastPara="1" rIns="91425" wrap="square" tIns="91425">
            <a:noAutofit/>
          </a:bodyPr>
          <a:lstStyle>
            <a:lvl1pPr lvl="0">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391" name="Google Shape;391;p41"/>
          <p:cNvSpPr txBox="1"/>
          <p:nvPr>
            <p:ph idx="7" type="subTitle"/>
          </p:nvPr>
        </p:nvSpPr>
        <p:spPr>
          <a:xfrm>
            <a:off x="1148000" y="2504519"/>
            <a:ext cx="2448600" cy="646200"/>
          </a:xfrm>
          <a:prstGeom prst="rect">
            <a:avLst/>
          </a:prstGeom>
        </p:spPr>
        <p:txBody>
          <a:bodyPr anchorCtr="0" anchor="ctr" bIns="91425" lIns="91425" spcFirstLastPara="1" rIns="91425" wrap="square" tIns="91425">
            <a:noAutofit/>
          </a:bodyPr>
          <a:lstStyle>
            <a:lvl1pPr lvl="0">
              <a:spcBef>
                <a:spcPts val="0"/>
              </a:spcBef>
              <a:spcAft>
                <a:spcPts val="0"/>
              </a:spcAft>
              <a:buNone/>
              <a:defRPr sz="1200">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392" name="Google Shape;392;p41"/>
          <p:cNvSpPr txBox="1"/>
          <p:nvPr>
            <p:ph idx="8" type="subTitle"/>
          </p:nvPr>
        </p:nvSpPr>
        <p:spPr>
          <a:xfrm>
            <a:off x="5842012" y="2504519"/>
            <a:ext cx="2448600" cy="646200"/>
          </a:xfrm>
          <a:prstGeom prst="rect">
            <a:avLst/>
          </a:prstGeom>
        </p:spPr>
        <p:txBody>
          <a:bodyPr anchorCtr="0" anchor="ctr" bIns="91425" lIns="91425" spcFirstLastPara="1" rIns="91425" wrap="square" tIns="91425">
            <a:noAutofit/>
          </a:bodyPr>
          <a:lstStyle>
            <a:lvl1pPr lvl="0" algn="r">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393" name="Google Shape;393;p41"/>
          <p:cNvSpPr txBox="1"/>
          <p:nvPr>
            <p:ph idx="9" type="subTitle"/>
          </p:nvPr>
        </p:nvSpPr>
        <p:spPr>
          <a:xfrm>
            <a:off x="284701" y="3255713"/>
            <a:ext cx="854700" cy="646200"/>
          </a:xfrm>
          <a:prstGeom prst="rect">
            <a:avLst/>
          </a:prstGeom>
        </p:spPr>
        <p:txBody>
          <a:bodyPr anchorCtr="0" anchor="ctr" bIns="91425" lIns="182875" spcFirstLastPara="1" rIns="91425" wrap="square" tIns="91425">
            <a:noAutofit/>
          </a:bodyPr>
          <a:lstStyle>
            <a:lvl1pPr lvl="0">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394" name="Google Shape;394;p41"/>
          <p:cNvSpPr txBox="1"/>
          <p:nvPr>
            <p:ph idx="13" type="subTitle"/>
          </p:nvPr>
        </p:nvSpPr>
        <p:spPr>
          <a:xfrm>
            <a:off x="1148000" y="3253313"/>
            <a:ext cx="2448600" cy="646200"/>
          </a:xfrm>
          <a:prstGeom prst="rect">
            <a:avLst/>
          </a:prstGeom>
        </p:spPr>
        <p:txBody>
          <a:bodyPr anchorCtr="0" anchor="ctr" bIns="91425" lIns="91425" spcFirstLastPara="1" rIns="91425" wrap="square" tIns="91425">
            <a:noAutofit/>
          </a:bodyPr>
          <a:lstStyle>
            <a:lvl1pPr lvl="0">
              <a:spcBef>
                <a:spcPts val="0"/>
              </a:spcBef>
              <a:spcAft>
                <a:spcPts val="0"/>
              </a:spcAft>
              <a:buNone/>
              <a:defRPr sz="1200">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395" name="Google Shape;395;p41"/>
          <p:cNvSpPr txBox="1"/>
          <p:nvPr>
            <p:ph idx="14" type="subTitle"/>
          </p:nvPr>
        </p:nvSpPr>
        <p:spPr>
          <a:xfrm>
            <a:off x="5842012" y="3253313"/>
            <a:ext cx="2448600" cy="646200"/>
          </a:xfrm>
          <a:prstGeom prst="rect">
            <a:avLst/>
          </a:prstGeom>
        </p:spPr>
        <p:txBody>
          <a:bodyPr anchorCtr="0" anchor="ctr" bIns="91425" lIns="91425" spcFirstLastPara="1" rIns="91425" wrap="square" tIns="91425">
            <a:noAutofit/>
          </a:bodyPr>
          <a:lstStyle>
            <a:lvl1pPr lvl="0" algn="r">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396" name="Google Shape;396;p41"/>
          <p:cNvSpPr txBox="1"/>
          <p:nvPr>
            <p:ph idx="15" type="subTitle"/>
          </p:nvPr>
        </p:nvSpPr>
        <p:spPr>
          <a:xfrm>
            <a:off x="284701" y="4029675"/>
            <a:ext cx="854700" cy="646200"/>
          </a:xfrm>
          <a:prstGeom prst="rect">
            <a:avLst/>
          </a:prstGeom>
        </p:spPr>
        <p:txBody>
          <a:bodyPr anchorCtr="0" anchor="ctr" bIns="91425" lIns="182875" spcFirstLastPara="1" rIns="91425" wrap="square" tIns="91425">
            <a:noAutofit/>
          </a:bodyPr>
          <a:lstStyle>
            <a:lvl1pPr lvl="0">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Clr>
                <a:schemeClr val="lt1"/>
              </a:buClr>
              <a:buSzPts val="1400"/>
              <a:buFont typeface="Instrument Sans"/>
              <a:buNone/>
              <a:defRPr>
                <a:solidFill>
                  <a:schemeClr val="lt1"/>
                </a:solidFill>
              </a:defRPr>
            </a:lvl2pPr>
            <a:lvl3pPr lvl="2">
              <a:spcBef>
                <a:spcPts val="0"/>
              </a:spcBef>
              <a:spcAft>
                <a:spcPts val="0"/>
              </a:spcAft>
              <a:buClr>
                <a:schemeClr val="lt1"/>
              </a:buClr>
              <a:buSzPts val="1400"/>
              <a:buFont typeface="Instrument Sans"/>
              <a:buNone/>
              <a:defRPr>
                <a:solidFill>
                  <a:schemeClr val="lt1"/>
                </a:solidFill>
              </a:defRPr>
            </a:lvl3pPr>
            <a:lvl4pPr lvl="3">
              <a:spcBef>
                <a:spcPts val="0"/>
              </a:spcBef>
              <a:spcAft>
                <a:spcPts val="0"/>
              </a:spcAft>
              <a:buClr>
                <a:schemeClr val="lt1"/>
              </a:buClr>
              <a:buSzPts val="1400"/>
              <a:buFont typeface="Instrument Sans"/>
              <a:buNone/>
              <a:defRPr>
                <a:solidFill>
                  <a:schemeClr val="lt1"/>
                </a:solidFill>
              </a:defRPr>
            </a:lvl4pPr>
            <a:lvl5pPr lvl="4">
              <a:spcBef>
                <a:spcPts val="0"/>
              </a:spcBef>
              <a:spcAft>
                <a:spcPts val="0"/>
              </a:spcAft>
              <a:buClr>
                <a:schemeClr val="lt1"/>
              </a:buClr>
              <a:buSzPts val="1400"/>
              <a:buFont typeface="Instrument Sans"/>
              <a:buNone/>
              <a:defRPr>
                <a:solidFill>
                  <a:schemeClr val="lt1"/>
                </a:solidFill>
              </a:defRPr>
            </a:lvl5pPr>
            <a:lvl6pPr lvl="5">
              <a:spcBef>
                <a:spcPts val="0"/>
              </a:spcBef>
              <a:spcAft>
                <a:spcPts val="0"/>
              </a:spcAft>
              <a:buClr>
                <a:schemeClr val="lt1"/>
              </a:buClr>
              <a:buSzPts val="1400"/>
              <a:buFont typeface="Instrument Sans"/>
              <a:buNone/>
              <a:defRPr>
                <a:solidFill>
                  <a:schemeClr val="lt1"/>
                </a:solidFill>
              </a:defRPr>
            </a:lvl6pPr>
            <a:lvl7pPr lvl="6">
              <a:spcBef>
                <a:spcPts val="0"/>
              </a:spcBef>
              <a:spcAft>
                <a:spcPts val="0"/>
              </a:spcAft>
              <a:buClr>
                <a:schemeClr val="lt1"/>
              </a:buClr>
              <a:buSzPts val="1400"/>
              <a:buFont typeface="Instrument Sans"/>
              <a:buNone/>
              <a:defRPr>
                <a:solidFill>
                  <a:schemeClr val="lt1"/>
                </a:solidFill>
              </a:defRPr>
            </a:lvl7pPr>
            <a:lvl8pPr lvl="7">
              <a:spcBef>
                <a:spcPts val="0"/>
              </a:spcBef>
              <a:spcAft>
                <a:spcPts val="0"/>
              </a:spcAft>
              <a:buClr>
                <a:schemeClr val="lt1"/>
              </a:buClr>
              <a:buSzPts val="1400"/>
              <a:buFont typeface="Instrument Sans"/>
              <a:buNone/>
              <a:defRPr>
                <a:solidFill>
                  <a:schemeClr val="lt1"/>
                </a:solidFill>
              </a:defRPr>
            </a:lvl8pPr>
            <a:lvl9pPr lvl="8">
              <a:spcBef>
                <a:spcPts val="0"/>
              </a:spcBef>
              <a:spcAft>
                <a:spcPts val="0"/>
              </a:spcAft>
              <a:buClr>
                <a:schemeClr val="lt1"/>
              </a:buClr>
              <a:buSzPts val="1400"/>
              <a:buFont typeface="Instrument Sans"/>
              <a:buNone/>
              <a:defRPr>
                <a:solidFill>
                  <a:schemeClr val="lt1"/>
                </a:solidFill>
              </a:defRPr>
            </a:lvl9pPr>
          </a:lstStyle>
          <a:p/>
        </p:txBody>
      </p:sp>
      <p:sp>
        <p:nvSpPr>
          <p:cNvPr id="397" name="Google Shape;397;p41"/>
          <p:cNvSpPr txBox="1"/>
          <p:nvPr>
            <p:ph idx="16" type="subTitle"/>
          </p:nvPr>
        </p:nvSpPr>
        <p:spPr>
          <a:xfrm>
            <a:off x="1148000" y="4027275"/>
            <a:ext cx="2448600" cy="646200"/>
          </a:xfrm>
          <a:prstGeom prst="rect">
            <a:avLst/>
          </a:prstGeom>
        </p:spPr>
        <p:txBody>
          <a:bodyPr anchorCtr="0" anchor="ctr" bIns="91425" lIns="91425" spcFirstLastPara="1" rIns="91425" wrap="square" tIns="91425">
            <a:noAutofit/>
          </a:bodyPr>
          <a:lstStyle>
            <a:lvl1pPr lvl="0">
              <a:spcBef>
                <a:spcPts val="0"/>
              </a:spcBef>
              <a:spcAft>
                <a:spcPts val="0"/>
              </a:spcAft>
              <a:buNone/>
              <a:defRPr sz="1200">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398" name="Google Shape;398;p41"/>
          <p:cNvSpPr txBox="1"/>
          <p:nvPr>
            <p:ph idx="17" type="subTitle"/>
          </p:nvPr>
        </p:nvSpPr>
        <p:spPr>
          <a:xfrm>
            <a:off x="5842012" y="4027275"/>
            <a:ext cx="2448600" cy="646200"/>
          </a:xfrm>
          <a:prstGeom prst="rect">
            <a:avLst/>
          </a:prstGeom>
        </p:spPr>
        <p:txBody>
          <a:bodyPr anchorCtr="0" anchor="ctr" bIns="91425" lIns="91425" spcFirstLastPara="1" rIns="91425" wrap="square" tIns="91425">
            <a:noAutofit/>
          </a:bodyPr>
          <a:lstStyle>
            <a:lvl1pPr lvl="0" algn="r">
              <a:spcBef>
                <a:spcPts val="0"/>
              </a:spcBef>
              <a:spcAft>
                <a:spcPts val="0"/>
              </a:spcAft>
              <a:buNone/>
              <a:defRPr sz="1000">
                <a:latin typeface="Instrument Sans Medium"/>
                <a:ea typeface="Instrument Sans Medium"/>
                <a:cs typeface="Instrument Sans Medium"/>
                <a:sym typeface="Instrument Sans Medium"/>
              </a:defRPr>
            </a:lvl1pPr>
            <a:lvl2pPr lvl="1">
              <a:spcBef>
                <a:spcPts val="0"/>
              </a:spcBef>
              <a:spcAft>
                <a:spcPts val="0"/>
              </a:spcAft>
              <a:buNone/>
              <a:defRPr sz="1200"/>
            </a:lvl2pPr>
            <a:lvl3pPr lvl="2">
              <a:spcBef>
                <a:spcPts val="0"/>
              </a:spcBef>
              <a:spcAft>
                <a:spcPts val="0"/>
              </a:spcAft>
              <a:buNone/>
              <a:defRPr sz="1200"/>
            </a:lvl3pPr>
            <a:lvl4pPr lvl="3">
              <a:spcBef>
                <a:spcPts val="0"/>
              </a:spcBef>
              <a:spcAft>
                <a:spcPts val="0"/>
              </a:spcAft>
              <a:buNone/>
              <a:defRPr sz="1200"/>
            </a:lvl4pPr>
            <a:lvl5pPr lvl="4">
              <a:spcBef>
                <a:spcPts val="0"/>
              </a:spcBef>
              <a:spcAft>
                <a:spcPts val="0"/>
              </a:spcAft>
              <a:buNone/>
              <a:defRPr sz="1200"/>
            </a:lvl5pPr>
            <a:lvl6pPr lvl="5">
              <a:spcBef>
                <a:spcPts val="0"/>
              </a:spcBef>
              <a:spcAft>
                <a:spcPts val="0"/>
              </a:spcAft>
              <a:buNone/>
              <a:defRPr sz="1200"/>
            </a:lvl6pPr>
            <a:lvl7pPr lvl="6">
              <a:spcBef>
                <a:spcPts val="0"/>
              </a:spcBef>
              <a:spcAft>
                <a:spcPts val="0"/>
              </a:spcAft>
              <a:buNone/>
              <a:defRPr sz="1200"/>
            </a:lvl7pPr>
            <a:lvl8pPr lvl="7">
              <a:spcBef>
                <a:spcPts val="0"/>
              </a:spcBef>
              <a:spcAft>
                <a:spcPts val="0"/>
              </a:spcAft>
              <a:buNone/>
              <a:defRPr sz="1200"/>
            </a:lvl8pPr>
            <a:lvl9pPr lvl="8">
              <a:spcBef>
                <a:spcPts val="0"/>
              </a:spcBef>
              <a:spcAft>
                <a:spcPts val="0"/>
              </a:spcAft>
              <a:buNone/>
              <a:defRPr sz="1200"/>
            </a:lvl9pPr>
          </a:lstStyle>
          <a:p/>
        </p:txBody>
      </p:sp>
      <p:sp>
        <p:nvSpPr>
          <p:cNvPr id="399" name="Google Shape;399;p41"/>
          <p:cNvSpPr txBox="1"/>
          <p:nvPr>
            <p:ph idx="12" type="sldNum"/>
          </p:nvPr>
        </p:nvSpPr>
        <p:spPr>
          <a:xfrm>
            <a:off x="8556779" y="4668600"/>
            <a:ext cx="300000" cy="196800"/>
          </a:xfrm>
          <a:prstGeom prst="rect">
            <a:avLst/>
          </a:prstGeom>
          <a:noFill/>
          <a:ln>
            <a:noFill/>
          </a:ln>
        </p:spPr>
        <p:txBody>
          <a:bodyPr anchorCtr="0" anchor="b" bIns="0" lIns="0" spcFirstLastPara="1" rIns="0" wrap="square" tIns="0">
            <a:noAutofit/>
          </a:bodyPr>
          <a:lstStyle>
            <a:lvl1pPr lvl="0" algn="r">
              <a:buNone/>
              <a:defRPr sz="700">
                <a:solidFill>
                  <a:schemeClr val="accent6"/>
                </a:solidFill>
                <a:latin typeface="Instrument Sans"/>
                <a:ea typeface="Instrument Sans"/>
                <a:cs typeface="Instrument Sans"/>
                <a:sym typeface="Instrument Sans"/>
              </a:defRPr>
            </a:lvl1pPr>
            <a:lvl2pPr lvl="1" algn="r">
              <a:buNone/>
              <a:defRPr sz="700">
                <a:solidFill>
                  <a:schemeClr val="accent6"/>
                </a:solidFill>
                <a:latin typeface="Instrument Sans"/>
                <a:ea typeface="Instrument Sans"/>
                <a:cs typeface="Instrument Sans"/>
                <a:sym typeface="Instrument Sans"/>
              </a:defRPr>
            </a:lvl2pPr>
            <a:lvl3pPr lvl="2" algn="r">
              <a:buNone/>
              <a:defRPr sz="700">
                <a:solidFill>
                  <a:schemeClr val="accent6"/>
                </a:solidFill>
                <a:latin typeface="Instrument Sans"/>
                <a:ea typeface="Instrument Sans"/>
                <a:cs typeface="Instrument Sans"/>
                <a:sym typeface="Instrument Sans"/>
              </a:defRPr>
            </a:lvl3pPr>
            <a:lvl4pPr lvl="3" algn="r">
              <a:buNone/>
              <a:defRPr sz="700">
                <a:solidFill>
                  <a:schemeClr val="accent6"/>
                </a:solidFill>
                <a:latin typeface="Instrument Sans"/>
                <a:ea typeface="Instrument Sans"/>
                <a:cs typeface="Instrument Sans"/>
                <a:sym typeface="Instrument Sans"/>
              </a:defRPr>
            </a:lvl4pPr>
            <a:lvl5pPr lvl="4" algn="r">
              <a:buNone/>
              <a:defRPr sz="700">
                <a:solidFill>
                  <a:schemeClr val="accent6"/>
                </a:solidFill>
                <a:latin typeface="Instrument Sans"/>
                <a:ea typeface="Instrument Sans"/>
                <a:cs typeface="Instrument Sans"/>
                <a:sym typeface="Instrument Sans"/>
              </a:defRPr>
            </a:lvl5pPr>
            <a:lvl6pPr lvl="5" algn="r">
              <a:buNone/>
              <a:defRPr sz="700">
                <a:solidFill>
                  <a:schemeClr val="accent6"/>
                </a:solidFill>
                <a:latin typeface="Instrument Sans"/>
                <a:ea typeface="Instrument Sans"/>
                <a:cs typeface="Instrument Sans"/>
                <a:sym typeface="Instrument Sans"/>
              </a:defRPr>
            </a:lvl6pPr>
            <a:lvl7pPr lvl="6" algn="r">
              <a:buNone/>
              <a:defRPr sz="700">
                <a:solidFill>
                  <a:schemeClr val="accent6"/>
                </a:solidFill>
                <a:latin typeface="Instrument Sans"/>
                <a:ea typeface="Instrument Sans"/>
                <a:cs typeface="Instrument Sans"/>
                <a:sym typeface="Instrument Sans"/>
              </a:defRPr>
            </a:lvl7pPr>
            <a:lvl8pPr lvl="7" algn="r">
              <a:buNone/>
              <a:defRPr sz="700">
                <a:solidFill>
                  <a:schemeClr val="accent6"/>
                </a:solidFill>
                <a:latin typeface="Instrument Sans"/>
                <a:ea typeface="Instrument Sans"/>
                <a:cs typeface="Instrument Sans"/>
                <a:sym typeface="Instrument Sans"/>
              </a:defRPr>
            </a:lvl8pPr>
            <a:lvl9pPr lvl="8" algn="r">
              <a:buNone/>
              <a:defRPr sz="700">
                <a:solidFill>
                  <a:schemeClr val="accent6"/>
                </a:solidFill>
                <a:latin typeface="Instrument Sans"/>
                <a:ea typeface="Instrument Sans"/>
                <a:cs typeface="Instrument Sans"/>
                <a:sym typeface="Instrument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400" name="Shape 400"/>
        <p:cNvGrpSpPr/>
        <p:nvPr/>
      </p:nvGrpSpPr>
      <p:grpSpPr>
        <a:xfrm>
          <a:off x="0" y="0"/>
          <a:ext cx="0" cy="0"/>
          <a:chOff x="0" y="0"/>
          <a:chExt cx="0" cy="0"/>
        </a:xfrm>
      </p:grpSpPr>
      <p:sp>
        <p:nvSpPr>
          <p:cNvPr id="401" name="Google Shape;401;p42"/>
          <p:cNvSpPr txBox="1"/>
          <p:nvPr>
            <p:ph type="ctrTitle"/>
          </p:nvPr>
        </p:nvSpPr>
        <p:spPr>
          <a:xfrm>
            <a:off x="311708" y="744575"/>
            <a:ext cx="8520600" cy="2052600"/>
          </a:xfrm>
          <a:prstGeom prst="rect">
            <a:avLst/>
          </a:prstGeom>
        </p:spPr>
        <p:txBody>
          <a:bodyPr anchorCtr="0" anchor="b" bIns="0" lIns="0" spcFirstLastPara="1" rIns="91425" wrap="square" tIns="0">
            <a:sp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402" name="Google Shape;402;p4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403" name="Shape 403"/>
        <p:cNvGrpSpPr/>
        <p:nvPr/>
      </p:nvGrpSpPr>
      <p:grpSpPr>
        <a:xfrm>
          <a:off x="0" y="0"/>
          <a:ext cx="0" cy="0"/>
          <a:chOff x="0" y="0"/>
          <a:chExt cx="0" cy="0"/>
        </a:xfrm>
      </p:grpSpPr>
      <p:sp>
        <p:nvSpPr>
          <p:cNvPr id="404" name="Google Shape;404;p43"/>
          <p:cNvSpPr txBox="1"/>
          <p:nvPr>
            <p:ph type="title"/>
          </p:nvPr>
        </p:nvSpPr>
        <p:spPr>
          <a:xfrm>
            <a:off x="311700" y="2150850"/>
            <a:ext cx="8520600" cy="841800"/>
          </a:xfrm>
          <a:prstGeom prst="rect">
            <a:avLst/>
          </a:prstGeom>
        </p:spPr>
        <p:txBody>
          <a:bodyPr anchorCtr="0" anchor="ctr" bIns="0" lIns="0" spcFirstLastPara="1" rIns="91425" wrap="square" tIns="0">
            <a:spAutoFit/>
          </a:bodyPr>
          <a:lstStyle>
            <a:lvl1pPr lvl="0" algn="ctr">
              <a:spcBef>
                <a:spcPts val="0"/>
              </a:spcBef>
              <a:spcAft>
                <a:spcPts val="0"/>
              </a:spcAft>
              <a:buSzPts val="3600"/>
              <a:buChar char="●"/>
              <a:defRPr sz="3600"/>
            </a:lvl1pPr>
            <a:lvl2pPr lvl="1" algn="ctr">
              <a:spcBef>
                <a:spcPts val="0"/>
              </a:spcBef>
              <a:spcAft>
                <a:spcPts val="0"/>
              </a:spcAft>
              <a:buSzPts val="3600"/>
              <a:buChar char="○"/>
              <a:defRPr sz="3600"/>
            </a:lvl2pPr>
            <a:lvl3pPr lvl="2" algn="ctr">
              <a:spcBef>
                <a:spcPts val="0"/>
              </a:spcBef>
              <a:spcAft>
                <a:spcPts val="0"/>
              </a:spcAft>
              <a:buSzPts val="3600"/>
              <a:buChar char="■"/>
              <a:defRPr sz="3600"/>
            </a:lvl3pPr>
            <a:lvl4pPr lvl="3" algn="ctr">
              <a:spcBef>
                <a:spcPts val="0"/>
              </a:spcBef>
              <a:spcAft>
                <a:spcPts val="0"/>
              </a:spcAft>
              <a:buSzPts val="3600"/>
              <a:buChar char="●"/>
              <a:defRPr sz="3600"/>
            </a:lvl4pPr>
            <a:lvl5pPr lvl="4" algn="ctr">
              <a:spcBef>
                <a:spcPts val="0"/>
              </a:spcBef>
              <a:spcAft>
                <a:spcPts val="0"/>
              </a:spcAft>
              <a:buSzPts val="3600"/>
              <a:buChar char="○"/>
              <a:defRPr sz="3600"/>
            </a:lvl5pPr>
            <a:lvl6pPr lvl="5" algn="ctr">
              <a:spcBef>
                <a:spcPts val="0"/>
              </a:spcBef>
              <a:spcAft>
                <a:spcPts val="0"/>
              </a:spcAft>
              <a:buSzPts val="3600"/>
              <a:buChar char="■"/>
              <a:defRPr sz="3600"/>
            </a:lvl6pPr>
            <a:lvl7pPr lvl="6" algn="ctr">
              <a:spcBef>
                <a:spcPts val="0"/>
              </a:spcBef>
              <a:spcAft>
                <a:spcPts val="0"/>
              </a:spcAft>
              <a:buSzPts val="3600"/>
              <a:buChar char="●"/>
              <a:defRPr sz="3600"/>
            </a:lvl7pPr>
            <a:lvl8pPr lvl="7" algn="ctr">
              <a:spcBef>
                <a:spcPts val="0"/>
              </a:spcBef>
              <a:spcAft>
                <a:spcPts val="0"/>
              </a:spcAft>
              <a:buSzPts val="3600"/>
              <a:buChar char="○"/>
              <a:defRPr sz="3600"/>
            </a:lvl8pPr>
            <a:lvl9pPr lvl="8" algn="ctr">
              <a:spcBef>
                <a:spcPts val="0"/>
              </a:spcBef>
              <a:spcAft>
                <a:spcPts val="0"/>
              </a:spcAft>
              <a:buSzPts val="3600"/>
              <a:buChar char="■"/>
              <a:defRPr sz="3600"/>
            </a:lvl9pPr>
          </a:lstStyle>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 and body">
    <p:spTree>
      <p:nvGrpSpPr>
        <p:cNvPr id="405" name="Shape 405"/>
        <p:cNvGrpSpPr/>
        <p:nvPr/>
      </p:nvGrpSpPr>
      <p:grpSpPr>
        <a:xfrm>
          <a:off x="0" y="0"/>
          <a:ext cx="0" cy="0"/>
          <a:chOff x="0" y="0"/>
          <a:chExt cx="0" cy="0"/>
        </a:xfrm>
      </p:grpSpPr>
      <p:sp>
        <p:nvSpPr>
          <p:cNvPr id="406" name="Google Shape;406;p44"/>
          <p:cNvSpPr txBox="1"/>
          <p:nvPr>
            <p:ph type="title"/>
          </p:nvPr>
        </p:nvSpPr>
        <p:spPr>
          <a:xfrm>
            <a:off x="311700" y="445025"/>
            <a:ext cx="8520600" cy="572700"/>
          </a:xfrm>
          <a:prstGeom prst="rect">
            <a:avLst/>
          </a:prstGeom>
        </p:spPr>
        <p:txBody>
          <a:bodyPr anchorCtr="0" anchor="t" bIns="0" lIns="0" spcFirstLastPara="1" rIns="91425" wrap="square" tIns="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407" name="Google Shape;407;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 and two columns">
    <p:spTree>
      <p:nvGrpSpPr>
        <p:cNvPr id="408" name="Shape 408"/>
        <p:cNvGrpSpPr/>
        <p:nvPr/>
      </p:nvGrpSpPr>
      <p:grpSpPr>
        <a:xfrm>
          <a:off x="0" y="0"/>
          <a:ext cx="0" cy="0"/>
          <a:chOff x="0" y="0"/>
          <a:chExt cx="0" cy="0"/>
        </a:xfrm>
      </p:grpSpPr>
      <p:sp>
        <p:nvSpPr>
          <p:cNvPr id="409" name="Google Shape;409;p45"/>
          <p:cNvSpPr txBox="1"/>
          <p:nvPr>
            <p:ph type="title"/>
          </p:nvPr>
        </p:nvSpPr>
        <p:spPr>
          <a:xfrm>
            <a:off x="311700" y="445025"/>
            <a:ext cx="8520600" cy="572700"/>
          </a:xfrm>
          <a:prstGeom prst="rect">
            <a:avLst/>
          </a:prstGeom>
        </p:spPr>
        <p:txBody>
          <a:bodyPr anchorCtr="0" anchor="t" bIns="0" lIns="0" spcFirstLastPara="1" rIns="91425" wrap="square" tIns="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410" name="Google Shape;410;p4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1" name="Google Shape;411;p45"/>
          <p:cNvSpPr txBox="1"/>
          <p:nvPr>
            <p:ph idx="2" type="body"/>
          </p:nvPr>
        </p:nvSpPr>
        <p:spPr>
          <a:xfrm>
            <a:off x="4832400" y="1152475"/>
            <a:ext cx="3999900" cy="3416400"/>
          </a:xfrm>
          <a:prstGeom prst="rect">
            <a:avLst/>
          </a:prstGeom>
        </p:spPr>
        <p:txBody>
          <a:bodyPr anchorCtr="0" anchor="t" bIns="91425" lIns="0"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12" name="Shape 412"/>
        <p:cNvGrpSpPr/>
        <p:nvPr/>
      </p:nvGrpSpPr>
      <p:grpSpPr>
        <a:xfrm>
          <a:off x="0" y="0"/>
          <a:ext cx="0" cy="0"/>
          <a:chOff x="0" y="0"/>
          <a:chExt cx="0" cy="0"/>
        </a:xfrm>
      </p:grpSpPr>
      <p:sp>
        <p:nvSpPr>
          <p:cNvPr id="413" name="Google Shape;413;p46"/>
          <p:cNvSpPr txBox="1"/>
          <p:nvPr>
            <p:ph type="title"/>
          </p:nvPr>
        </p:nvSpPr>
        <p:spPr>
          <a:xfrm>
            <a:off x="311700" y="445025"/>
            <a:ext cx="8520600" cy="572700"/>
          </a:xfrm>
          <a:prstGeom prst="rect">
            <a:avLst/>
          </a:prstGeom>
        </p:spPr>
        <p:txBody>
          <a:bodyPr anchorCtr="0" anchor="t" bIns="0" lIns="0" spcFirstLastPara="1" rIns="91425" wrap="square" tIns="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414" name="Shape 414"/>
        <p:cNvGrpSpPr/>
        <p:nvPr/>
      </p:nvGrpSpPr>
      <p:grpSpPr>
        <a:xfrm>
          <a:off x="0" y="0"/>
          <a:ext cx="0" cy="0"/>
          <a:chOff x="0" y="0"/>
          <a:chExt cx="0" cy="0"/>
        </a:xfrm>
      </p:grpSpPr>
      <p:sp>
        <p:nvSpPr>
          <p:cNvPr id="415" name="Google Shape;415;p47"/>
          <p:cNvSpPr txBox="1"/>
          <p:nvPr>
            <p:ph type="title"/>
          </p:nvPr>
        </p:nvSpPr>
        <p:spPr>
          <a:xfrm>
            <a:off x="311700" y="555600"/>
            <a:ext cx="2808000" cy="755700"/>
          </a:xfrm>
          <a:prstGeom prst="rect">
            <a:avLst/>
          </a:prstGeom>
        </p:spPr>
        <p:txBody>
          <a:bodyPr anchorCtr="0" anchor="b" bIns="0" lIns="0" spcFirstLastPara="1" rIns="91425" wrap="square" tIns="0">
            <a:spAutoFit/>
          </a:bodyPr>
          <a:lstStyle>
            <a:lvl1pPr lvl="0">
              <a:spcBef>
                <a:spcPts val="0"/>
              </a:spcBef>
              <a:spcAft>
                <a:spcPts val="0"/>
              </a:spcAft>
              <a:buSzPts val="2400"/>
              <a:buChar char="●"/>
              <a:defRPr sz="2400"/>
            </a:lvl1pPr>
            <a:lvl2pPr lvl="1">
              <a:spcBef>
                <a:spcPts val="0"/>
              </a:spcBef>
              <a:spcAft>
                <a:spcPts val="0"/>
              </a:spcAft>
              <a:buSzPts val="2400"/>
              <a:buChar char="○"/>
              <a:defRPr sz="2400"/>
            </a:lvl2pPr>
            <a:lvl3pPr lvl="2">
              <a:spcBef>
                <a:spcPts val="0"/>
              </a:spcBef>
              <a:spcAft>
                <a:spcPts val="0"/>
              </a:spcAft>
              <a:buSzPts val="2400"/>
              <a:buChar char="■"/>
              <a:defRPr sz="2400"/>
            </a:lvl3pPr>
            <a:lvl4pPr lvl="3">
              <a:spcBef>
                <a:spcPts val="0"/>
              </a:spcBef>
              <a:spcAft>
                <a:spcPts val="0"/>
              </a:spcAft>
              <a:buSzPts val="2400"/>
              <a:buChar char="●"/>
              <a:defRPr sz="2400"/>
            </a:lvl4pPr>
            <a:lvl5pPr lvl="4">
              <a:spcBef>
                <a:spcPts val="0"/>
              </a:spcBef>
              <a:spcAft>
                <a:spcPts val="0"/>
              </a:spcAft>
              <a:buSzPts val="2400"/>
              <a:buChar char="○"/>
              <a:defRPr sz="2400"/>
            </a:lvl5pPr>
            <a:lvl6pPr lvl="5">
              <a:spcBef>
                <a:spcPts val="0"/>
              </a:spcBef>
              <a:spcAft>
                <a:spcPts val="0"/>
              </a:spcAft>
              <a:buSzPts val="2400"/>
              <a:buChar char="■"/>
              <a:defRPr sz="2400"/>
            </a:lvl6pPr>
            <a:lvl7pPr lvl="6">
              <a:spcBef>
                <a:spcPts val="0"/>
              </a:spcBef>
              <a:spcAft>
                <a:spcPts val="0"/>
              </a:spcAft>
              <a:buSzPts val="2400"/>
              <a:buChar char="●"/>
              <a:defRPr sz="2400"/>
            </a:lvl7pPr>
            <a:lvl8pPr lvl="7">
              <a:spcBef>
                <a:spcPts val="0"/>
              </a:spcBef>
              <a:spcAft>
                <a:spcPts val="0"/>
              </a:spcAft>
              <a:buSzPts val="2400"/>
              <a:buChar char="○"/>
              <a:defRPr sz="2400"/>
            </a:lvl8pPr>
            <a:lvl9pPr lvl="8">
              <a:spcBef>
                <a:spcPts val="0"/>
              </a:spcBef>
              <a:spcAft>
                <a:spcPts val="0"/>
              </a:spcAft>
              <a:buSzPts val="2400"/>
              <a:buChar char="■"/>
              <a:defRPr sz="2400"/>
            </a:lvl9pPr>
          </a:lstStyle>
          <a:p/>
        </p:txBody>
      </p:sp>
      <p:sp>
        <p:nvSpPr>
          <p:cNvPr id="416" name="Google Shape;416;p4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417" name="Shape 417"/>
        <p:cNvGrpSpPr/>
        <p:nvPr/>
      </p:nvGrpSpPr>
      <p:grpSpPr>
        <a:xfrm>
          <a:off x="0" y="0"/>
          <a:ext cx="0" cy="0"/>
          <a:chOff x="0" y="0"/>
          <a:chExt cx="0" cy="0"/>
        </a:xfrm>
      </p:grpSpPr>
      <p:sp>
        <p:nvSpPr>
          <p:cNvPr id="418" name="Google Shape;418;p48"/>
          <p:cNvSpPr txBox="1"/>
          <p:nvPr>
            <p:ph type="title"/>
          </p:nvPr>
        </p:nvSpPr>
        <p:spPr>
          <a:xfrm>
            <a:off x="490250" y="450150"/>
            <a:ext cx="6367800" cy="4090800"/>
          </a:xfrm>
          <a:prstGeom prst="rect">
            <a:avLst/>
          </a:prstGeom>
        </p:spPr>
        <p:txBody>
          <a:bodyPr anchorCtr="0" anchor="ctr" bIns="0" lIns="0" spcFirstLastPara="1" rIns="91425" wrap="square" tIns="0">
            <a:spAutoFit/>
          </a:bodyPr>
          <a:lstStyle>
            <a:lvl1pPr lvl="0">
              <a:spcBef>
                <a:spcPts val="0"/>
              </a:spcBef>
              <a:spcAft>
                <a:spcPts val="0"/>
              </a:spcAft>
              <a:buSzPts val="4800"/>
              <a:buChar char="●"/>
              <a:defRPr/>
            </a:lvl1pPr>
            <a:lvl2pPr lvl="1">
              <a:spcBef>
                <a:spcPts val="0"/>
              </a:spcBef>
              <a:spcAft>
                <a:spcPts val="0"/>
              </a:spcAft>
              <a:buSzPts val="4800"/>
              <a:buChar char="○"/>
              <a:defRPr sz="4800"/>
            </a:lvl2pPr>
            <a:lvl3pPr lvl="2">
              <a:spcBef>
                <a:spcPts val="0"/>
              </a:spcBef>
              <a:spcAft>
                <a:spcPts val="0"/>
              </a:spcAft>
              <a:buSzPts val="4800"/>
              <a:buChar char="■"/>
              <a:defRPr sz="4800"/>
            </a:lvl3pPr>
            <a:lvl4pPr lvl="3">
              <a:spcBef>
                <a:spcPts val="0"/>
              </a:spcBef>
              <a:spcAft>
                <a:spcPts val="0"/>
              </a:spcAft>
              <a:buSzPts val="4800"/>
              <a:buChar char="●"/>
              <a:defRPr sz="4800"/>
            </a:lvl4pPr>
            <a:lvl5pPr lvl="4">
              <a:spcBef>
                <a:spcPts val="0"/>
              </a:spcBef>
              <a:spcAft>
                <a:spcPts val="0"/>
              </a:spcAft>
              <a:buSzPts val="4800"/>
              <a:buChar char="○"/>
              <a:defRPr sz="4800"/>
            </a:lvl5pPr>
            <a:lvl6pPr lvl="5">
              <a:spcBef>
                <a:spcPts val="0"/>
              </a:spcBef>
              <a:spcAft>
                <a:spcPts val="0"/>
              </a:spcAft>
              <a:buSzPts val="4800"/>
              <a:buChar char="■"/>
              <a:defRPr sz="4800"/>
            </a:lvl6pPr>
            <a:lvl7pPr lvl="6">
              <a:spcBef>
                <a:spcPts val="0"/>
              </a:spcBef>
              <a:spcAft>
                <a:spcPts val="0"/>
              </a:spcAft>
              <a:buSzPts val="4800"/>
              <a:buChar char="●"/>
              <a:defRPr sz="4800"/>
            </a:lvl7pPr>
            <a:lvl8pPr lvl="7">
              <a:spcBef>
                <a:spcPts val="0"/>
              </a:spcBef>
              <a:spcAft>
                <a:spcPts val="0"/>
              </a:spcAft>
              <a:buSzPts val="4800"/>
              <a:buChar char="○"/>
              <a:defRPr sz="4800"/>
            </a:lvl8pPr>
            <a:lvl9pPr lvl="8">
              <a:spcBef>
                <a:spcPts val="0"/>
              </a:spcBef>
              <a:spcAft>
                <a:spcPts val="0"/>
              </a:spcAft>
              <a:buSzPts val="4800"/>
              <a:buChar char="■"/>
              <a:defRPr sz="4800"/>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419" name="Shape 419"/>
        <p:cNvGrpSpPr/>
        <p:nvPr/>
      </p:nvGrpSpPr>
      <p:grpSpPr>
        <a:xfrm>
          <a:off x="0" y="0"/>
          <a:ext cx="0" cy="0"/>
          <a:chOff x="0" y="0"/>
          <a:chExt cx="0" cy="0"/>
        </a:xfrm>
      </p:grpSpPr>
      <p:sp>
        <p:nvSpPr>
          <p:cNvPr id="420" name="Google Shape;420;p49"/>
          <p:cNvSpPr txBox="1"/>
          <p:nvPr>
            <p:ph type="title"/>
          </p:nvPr>
        </p:nvSpPr>
        <p:spPr>
          <a:xfrm>
            <a:off x="265500" y="1233175"/>
            <a:ext cx="4045200" cy="1482300"/>
          </a:xfrm>
          <a:prstGeom prst="rect">
            <a:avLst/>
          </a:prstGeom>
        </p:spPr>
        <p:txBody>
          <a:bodyPr anchorCtr="0" anchor="b" bIns="0" lIns="0" spcFirstLastPara="1" rIns="91425" wrap="square" tIns="0">
            <a:spAutoFit/>
          </a:bodyPr>
          <a:lstStyle>
            <a:lvl1pPr lvl="0" algn="ctr">
              <a:spcBef>
                <a:spcPts val="0"/>
              </a:spcBef>
              <a:spcAft>
                <a:spcPts val="0"/>
              </a:spcAft>
              <a:buSzPts val="4200"/>
              <a:buChar char="●"/>
              <a:defRPr sz="4200"/>
            </a:lvl1pPr>
            <a:lvl2pPr lvl="1" algn="ctr">
              <a:spcBef>
                <a:spcPts val="0"/>
              </a:spcBef>
              <a:spcAft>
                <a:spcPts val="0"/>
              </a:spcAft>
              <a:buSzPts val="4200"/>
              <a:buChar char="○"/>
              <a:defRPr sz="4200"/>
            </a:lvl2pPr>
            <a:lvl3pPr lvl="2" algn="ctr">
              <a:spcBef>
                <a:spcPts val="0"/>
              </a:spcBef>
              <a:spcAft>
                <a:spcPts val="0"/>
              </a:spcAft>
              <a:buSzPts val="4200"/>
              <a:buChar char="■"/>
              <a:defRPr sz="4200"/>
            </a:lvl3pPr>
            <a:lvl4pPr lvl="3" algn="ctr">
              <a:spcBef>
                <a:spcPts val="0"/>
              </a:spcBef>
              <a:spcAft>
                <a:spcPts val="0"/>
              </a:spcAft>
              <a:buSzPts val="4200"/>
              <a:buChar char="●"/>
              <a:defRPr sz="4200"/>
            </a:lvl4pPr>
            <a:lvl5pPr lvl="4" algn="ctr">
              <a:spcBef>
                <a:spcPts val="0"/>
              </a:spcBef>
              <a:spcAft>
                <a:spcPts val="0"/>
              </a:spcAft>
              <a:buSzPts val="4200"/>
              <a:buChar char="○"/>
              <a:defRPr sz="4200"/>
            </a:lvl5pPr>
            <a:lvl6pPr lvl="5" algn="ctr">
              <a:spcBef>
                <a:spcPts val="0"/>
              </a:spcBef>
              <a:spcAft>
                <a:spcPts val="0"/>
              </a:spcAft>
              <a:buSzPts val="4200"/>
              <a:buChar char="■"/>
              <a:defRPr sz="4200"/>
            </a:lvl6pPr>
            <a:lvl7pPr lvl="6" algn="ctr">
              <a:spcBef>
                <a:spcPts val="0"/>
              </a:spcBef>
              <a:spcAft>
                <a:spcPts val="0"/>
              </a:spcAft>
              <a:buSzPts val="4200"/>
              <a:buChar char="●"/>
              <a:defRPr sz="4200"/>
            </a:lvl7pPr>
            <a:lvl8pPr lvl="7" algn="ctr">
              <a:spcBef>
                <a:spcPts val="0"/>
              </a:spcBef>
              <a:spcAft>
                <a:spcPts val="0"/>
              </a:spcAft>
              <a:buSzPts val="4200"/>
              <a:buChar char="○"/>
              <a:defRPr sz="4200"/>
            </a:lvl8pPr>
            <a:lvl9pPr lvl="8" algn="ctr">
              <a:spcBef>
                <a:spcPts val="0"/>
              </a:spcBef>
              <a:spcAft>
                <a:spcPts val="0"/>
              </a:spcAft>
              <a:buSzPts val="4200"/>
              <a:buChar char="■"/>
              <a:defRPr sz="4200"/>
            </a:lvl9pPr>
          </a:lstStyle>
          <a:p/>
        </p:txBody>
      </p:sp>
      <p:sp>
        <p:nvSpPr>
          <p:cNvPr id="421" name="Google Shape;421;p4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422" name="Google Shape;422;p4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423" name="Shape 423"/>
        <p:cNvGrpSpPr/>
        <p:nvPr/>
      </p:nvGrpSpPr>
      <p:grpSpPr>
        <a:xfrm>
          <a:off x="0" y="0"/>
          <a:ext cx="0" cy="0"/>
          <a:chOff x="0" y="0"/>
          <a:chExt cx="0" cy="0"/>
        </a:xfrm>
      </p:grpSpPr>
      <p:sp>
        <p:nvSpPr>
          <p:cNvPr id="424" name="Google Shape;424;p5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000"/>
              <a:buNone/>
              <a:defRPr/>
            </a:lvl1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425" name="Shape 425"/>
        <p:cNvGrpSpPr/>
        <p:nvPr/>
      </p:nvGrpSpPr>
      <p:grpSpPr>
        <a:xfrm>
          <a:off x="0" y="0"/>
          <a:ext cx="0" cy="0"/>
          <a:chOff x="0" y="0"/>
          <a:chExt cx="0" cy="0"/>
        </a:xfrm>
      </p:grpSpPr>
      <p:sp>
        <p:nvSpPr>
          <p:cNvPr id="426" name="Google Shape;426;p51"/>
          <p:cNvSpPr txBox="1"/>
          <p:nvPr>
            <p:ph hasCustomPrompt="1" type="title"/>
          </p:nvPr>
        </p:nvSpPr>
        <p:spPr>
          <a:xfrm>
            <a:off x="311700" y="1106125"/>
            <a:ext cx="8520600" cy="1963500"/>
          </a:xfrm>
          <a:prstGeom prst="rect">
            <a:avLst/>
          </a:prstGeom>
        </p:spPr>
        <p:txBody>
          <a:bodyPr anchorCtr="0" anchor="b" bIns="0" lIns="0" spcFirstLastPara="1" rIns="91425" wrap="square" tIns="0">
            <a:spAutoFit/>
          </a:bodyPr>
          <a:lstStyle>
            <a:lvl1pPr lvl="0" algn="ctr">
              <a:spcBef>
                <a:spcPts val="0"/>
              </a:spcBef>
              <a:spcAft>
                <a:spcPts val="0"/>
              </a:spcAft>
              <a:buSzPts val="12000"/>
              <a:buChar char="●"/>
              <a:defRPr sz="12000"/>
            </a:lvl1pPr>
            <a:lvl2pPr lvl="1" algn="ctr">
              <a:spcBef>
                <a:spcPts val="0"/>
              </a:spcBef>
              <a:spcAft>
                <a:spcPts val="0"/>
              </a:spcAft>
              <a:buSzPts val="12000"/>
              <a:buChar char="○"/>
              <a:defRPr sz="12000"/>
            </a:lvl2pPr>
            <a:lvl3pPr lvl="2" algn="ctr">
              <a:spcBef>
                <a:spcPts val="0"/>
              </a:spcBef>
              <a:spcAft>
                <a:spcPts val="0"/>
              </a:spcAft>
              <a:buSzPts val="12000"/>
              <a:buChar char="■"/>
              <a:defRPr sz="12000"/>
            </a:lvl3pPr>
            <a:lvl4pPr lvl="3" algn="ctr">
              <a:spcBef>
                <a:spcPts val="0"/>
              </a:spcBef>
              <a:spcAft>
                <a:spcPts val="0"/>
              </a:spcAft>
              <a:buSzPts val="12000"/>
              <a:buChar char="●"/>
              <a:defRPr sz="12000"/>
            </a:lvl4pPr>
            <a:lvl5pPr lvl="4" algn="ctr">
              <a:spcBef>
                <a:spcPts val="0"/>
              </a:spcBef>
              <a:spcAft>
                <a:spcPts val="0"/>
              </a:spcAft>
              <a:buSzPts val="12000"/>
              <a:buChar char="○"/>
              <a:defRPr sz="12000"/>
            </a:lvl5pPr>
            <a:lvl6pPr lvl="5" algn="ctr">
              <a:spcBef>
                <a:spcPts val="0"/>
              </a:spcBef>
              <a:spcAft>
                <a:spcPts val="0"/>
              </a:spcAft>
              <a:buSzPts val="12000"/>
              <a:buChar char="■"/>
              <a:defRPr sz="12000"/>
            </a:lvl6pPr>
            <a:lvl7pPr lvl="6" algn="ctr">
              <a:spcBef>
                <a:spcPts val="0"/>
              </a:spcBef>
              <a:spcAft>
                <a:spcPts val="0"/>
              </a:spcAft>
              <a:buSzPts val="12000"/>
              <a:buChar char="●"/>
              <a:defRPr sz="12000"/>
            </a:lvl7pPr>
            <a:lvl8pPr lvl="7" algn="ctr">
              <a:spcBef>
                <a:spcPts val="0"/>
              </a:spcBef>
              <a:spcAft>
                <a:spcPts val="0"/>
              </a:spcAft>
              <a:buSzPts val="12000"/>
              <a:buChar char="○"/>
              <a:defRPr sz="12000"/>
            </a:lvl8pPr>
            <a:lvl9pPr lvl="8" algn="ctr">
              <a:spcBef>
                <a:spcPts val="0"/>
              </a:spcBef>
              <a:spcAft>
                <a:spcPts val="0"/>
              </a:spcAft>
              <a:buSzPts val="12000"/>
              <a:buChar char="■"/>
              <a:defRPr sz="12000"/>
            </a:lvl9pPr>
          </a:lstStyle>
          <a:p>
            <a:r>
              <a:t>xx%</a:t>
            </a:r>
          </a:p>
        </p:txBody>
      </p:sp>
      <p:sp>
        <p:nvSpPr>
          <p:cNvPr id="427" name="Google Shape;427;p5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292100" lvl="0" marL="457200" algn="ctr">
              <a:spcBef>
                <a:spcPts val="0"/>
              </a:spcBef>
              <a:spcAft>
                <a:spcPts val="0"/>
              </a:spcAft>
              <a:buSzPts val="1000"/>
              <a:buChar char="●"/>
              <a:defRPr/>
            </a:lvl1pPr>
            <a:lvl2pPr indent="-292100" lvl="1" marL="914400" algn="ctr">
              <a:spcBef>
                <a:spcPts val="0"/>
              </a:spcBef>
              <a:spcAft>
                <a:spcPts val="0"/>
              </a:spcAft>
              <a:buSzPts val="1000"/>
              <a:buChar char="○"/>
              <a:defRPr/>
            </a:lvl2pPr>
            <a:lvl3pPr indent="-292100" lvl="2" marL="1371600" algn="ctr">
              <a:spcBef>
                <a:spcPts val="0"/>
              </a:spcBef>
              <a:spcAft>
                <a:spcPts val="0"/>
              </a:spcAft>
              <a:buSzPts val="1000"/>
              <a:buChar char="■"/>
              <a:defRPr/>
            </a:lvl3pPr>
            <a:lvl4pPr indent="-292100" lvl="3" marL="1828800" algn="ctr">
              <a:spcBef>
                <a:spcPts val="0"/>
              </a:spcBef>
              <a:spcAft>
                <a:spcPts val="0"/>
              </a:spcAft>
              <a:buSzPts val="1000"/>
              <a:buChar char="●"/>
              <a:defRPr/>
            </a:lvl4pPr>
            <a:lvl5pPr indent="-292100" lvl="4" marL="2286000" algn="ctr">
              <a:spcBef>
                <a:spcPts val="0"/>
              </a:spcBef>
              <a:spcAft>
                <a:spcPts val="0"/>
              </a:spcAft>
              <a:buSzPts val="1000"/>
              <a:buChar char="○"/>
              <a:defRPr/>
            </a:lvl5pPr>
            <a:lvl6pPr indent="-292100" lvl="5" marL="2743200" algn="ctr">
              <a:spcBef>
                <a:spcPts val="0"/>
              </a:spcBef>
              <a:spcAft>
                <a:spcPts val="0"/>
              </a:spcAft>
              <a:buSzPts val="1000"/>
              <a:buChar char="■"/>
              <a:defRPr/>
            </a:lvl6pPr>
            <a:lvl7pPr indent="-292100" lvl="6" marL="3200400" algn="ctr">
              <a:spcBef>
                <a:spcPts val="0"/>
              </a:spcBef>
              <a:spcAft>
                <a:spcPts val="0"/>
              </a:spcAft>
              <a:buSzPts val="1000"/>
              <a:buChar char="●"/>
              <a:defRPr/>
            </a:lvl7pPr>
            <a:lvl8pPr indent="-292100" lvl="7" marL="3657600" algn="ctr">
              <a:spcBef>
                <a:spcPts val="0"/>
              </a:spcBef>
              <a:spcAft>
                <a:spcPts val="0"/>
              </a:spcAft>
              <a:buSzPts val="1000"/>
              <a:buChar char="○"/>
              <a:defRPr/>
            </a:lvl8pPr>
            <a:lvl9pPr indent="-292100" lvl="8" marL="4114800" algn="ctr">
              <a:spcBef>
                <a:spcPts val="0"/>
              </a:spcBef>
              <a:spcAft>
                <a:spcPts val="0"/>
              </a:spcAft>
              <a:buSzPts val="10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428" name="Shape 428"/>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Agenda">
    <p:spTree>
      <p:nvGrpSpPr>
        <p:cNvPr id="429" name="Shape 429"/>
        <p:cNvGrpSpPr/>
        <p:nvPr/>
      </p:nvGrpSpPr>
      <p:grpSpPr>
        <a:xfrm>
          <a:off x="0" y="0"/>
          <a:ext cx="0" cy="0"/>
          <a:chOff x="0" y="0"/>
          <a:chExt cx="0" cy="0"/>
        </a:xfrm>
      </p:grpSpPr>
      <p:sp>
        <p:nvSpPr>
          <p:cNvPr id="430" name="Google Shape;430;p53"/>
          <p:cNvSpPr txBox="1"/>
          <p:nvPr>
            <p:ph type="title"/>
          </p:nvPr>
        </p:nvSpPr>
        <p:spPr>
          <a:xfrm>
            <a:off x="677325" y="1832775"/>
            <a:ext cx="3217200" cy="1484100"/>
          </a:xfrm>
          <a:prstGeom prst="rect">
            <a:avLst/>
          </a:prstGeom>
        </p:spPr>
        <p:txBody>
          <a:bodyPr anchorCtr="0" anchor="ctr" bIns="0" lIns="0" spcFirstLastPara="1" rIns="91425" wrap="square" tIns="0">
            <a:sp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1" name="Google Shape;431;p53"/>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32" name="Google Shape;432;p53"/>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33" name="Google Shape;433;p53"/>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34" name="Google Shape;434;p53"/>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35" name="Google Shape;435;p53"/>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36" name="Google Shape;436;p53"/>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Title, body and image">
    <p:spTree>
      <p:nvGrpSpPr>
        <p:cNvPr id="437" name="Shape 437"/>
        <p:cNvGrpSpPr/>
        <p:nvPr/>
      </p:nvGrpSpPr>
      <p:grpSpPr>
        <a:xfrm>
          <a:off x="0" y="0"/>
          <a:ext cx="0" cy="0"/>
          <a:chOff x="0" y="0"/>
          <a:chExt cx="0" cy="0"/>
        </a:xfrm>
      </p:grpSpPr>
      <p:sp>
        <p:nvSpPr>
          <p:cNvPr id="438" name="Google Shape;438;p54"/>
          <p:cNvSpPr txBox="1"/>
          <p:nvPr>
            <p:ph type="title"/>
          </p:nvPr>
        </p:nvSpPr>
        <p:spPr>
          <a:xfrm>
            <a:off x="311700" y="445025"/>
            <a:ext cx="8520600" cy="572700"/>
          </a:xfrm>
          <a:prstGeom prst="rect">
            <a:avLst/>
          </a:prstGeom>
        </p:spPr>
        <p:txBody>
          <a:bodyPr anchorCtr="0" anchor="t" bIns="0" lIns="0" spcFirstLastPara="1" rIns="91425" wrap="square" tIns="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439" name="Google Shape;439;p54"/>
          <p:cNvSpPr txBox="1"/>
          <p:nvPr>
            <p:ph idx="1" type="body"/>
          </p:nvPr>
        </p:nvSpPr>
        <p:spPr>
          <a:xfrm>
            <a:off x="311700" y="1152475"/>
            <a:ext cx="4473900" cy="3416400"/>
          </a:xfrm>
          <a:prstGeom prst="rect">
            <a:avLst/>
          </a:prstGeom>
        </p:spPr>
        <p:txBody>
          <a:bodyPr anchorCtr="0" anchor="t" bIns="91425" lIns="0" spcFirstLastPara="1" rIns="91425" wrap="square" tIns="91425">
            <a:noAutofit/>
          </a:bodyPr>
          <a:lstStyle>
            <a:lvl1pPr indent="-292100" lvl="0" marL="457200">
              <a:spcBef>
                <a:spcPts val="0"/>
              </a:spcBef>
              <a:spcAft>
                <a:spcPts val="0"/>
              </a:spcAft>
              <a:buSzPts val="1000"/>
              <a:buChar char="●"/>
              <a:defRPr/>
            </a:lvl1pPr>
            <a:lvl2pPr indent="-292100" lvl="1" marL="914400">
              <a:spcBef>
                <a:spcPts val="800"/>
              </a:spcBef>
              <a:spcAft>
                <a:spcPts val="0"/>
              </a:spcAft>
              <a:buSzPts val="1000"/>
              <a:buChar char="○"/>
              <a:defRPr/>
            </a:lvl2pPr>
            <a:lvl3pPr indent="-292100" lvl="2" marL="1371600">
              <a:spcBef>
                <a:spcPts val="800"/>
              </a:spcBef>
              <a:spcAft>
                <a:spcPts val="0"/>
              </a:spcAft>
              <a:buSzPts val="1000"/>
              <a:buChar char="■"/>
              <a:defRPr/>
            </a:lvl3pPr>
            <a:lvl4pPr indent="-292100" lvl="3" marL="1828800">
              <a:spcBef>
                <a:spcPts val="800"/>
              </a:spcBef>
              <a:spcAft>
                <a:spcPts val="0"/>
              </a:spcAft>
              <a:buSzPts val="1000"/>
              <a:buChar char="●"/>
              <a:defRPr/>
            </a:lvl4pPr>
            <a:lvl5pPr indent="-292100" lvl="4" marL="2286000">
              <a:spcBef>
                <a:spcPts val="800"/>
              </a:spcBef>
              <a:spcAft>
                <a:spcPts val="0"/>
              </a:spcAft>
              <a:buSzPts val="1000"/>
              <a:buChar char="○"/>
              <a:defRPr/>
            </a:lvl5pPr>
            <a:lvl6pPr indent="-292100" lvl="5" marL="2743200">
              <a:spcBef>
                <a:spcPts val="800"/>
              </a:spcBef>
              <a:spcAft>
                <a:spcPts val="0"/>
              </a:spcAft>
              <a:buSzPts val="1000"/>
              <a:buChar char="■"/>
              <a:defRPr/>
            </a:lvl6pPr>
            <a:lvl7pPr indent="-292100" lvl="6" marL="3200400">
              <a:spcBef>
                <a:spcPts val="800"/>
              </a:spcBef>
              <a:spcAft>
                <a:spcPts val="0"/>
              </a:spcAft>
              <a:buSzPts val="1000"/>
              <a:buChar char="●"/>
              <a:defRPr/>
            </a:lvl7pPr>
            <a:lvl8pPr indent="-292100" lvl="7" marL="3657600">
              <a:spcBef>
                <a:spcPts val="800"/>
              </a:spcBef>
              <a:spcAft>
                <a:spcPts val="0"/>
              </a:spcAft>
              <a:buSzPts val="1000"/>
              <a:buChar char="○"/>
              <a:defRPr/>
            </a:lvl8pPr>
            <a:lvl9pPr indent="-292100" lvl="8" marL="4114800">
              <a:spcBef>
                <a:spcPts val="800"/>
              </a:spcBef>
              <a:spcAft>
                <a:spcPts val="800"/>
              </a:spcAft>
              <a:buSzPts val="1000"/>
              <a:buChar char="■"/>
              <a:defRPr/>
            </a:lvl9pPr>
          </a:lstStyle>
          <a:p/>
        </p:txBody>
      </p:sp>
      <p:sp>
        <p:nvSpPr>
          <p:cNvPr id="440" name="Google Shape;440;p54"/>
          <p:cNvSpPr/>
          <p:nvPr>
            <p:ph idx="2" type="pic"/>
          </p:nvPr>
        </p:nvSpPr>
        <p:spPr>
          <a:xfrm>
            <a:off x="4992024" y="1152775"/>
            <a:ext cx="3840300" cy="3416400"/>
          </a:xfrm>
          <a:prstGeom prst="rect">
            <a:avLst/>
          </a:prstGeom>
          <a:noFill/>
          <a:ln>
            <a:noFill/>
          </a:ln>
        </p:spPr>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Two big ideas">
    <p:spTree>
      <p:nvGrpSpPr>
        <p:cNvPr id="441" name="Shape 441"/>
        <p:cNvGrpSpPr/>
        <p:nvPr/>
      </p:nvGrpSpPr>
      <p:grpSpPr>
        <a:xfrm>
          <a:off x="0" y="0"/>
          <a:ext cx="0" cy="0"/>
          <a:chOff x="0" y="0"/>
          <a:chExt cx="0" cy="0"/>
        </a:xfrm>
      </p:grpSpPr>
      <p:sp>
        <p:nvSpPr>
          <p:cNvPr id="442" name="Google Shape;442;p55"/>
          <p:cNvSpPr txBox="1"/>
          <p:nvPr>
            <p:ph type="title"/>
          </p:nvPr>
        </p:nvSpPr>
        <p:spPr>
          <a:xfrm>
            <a:off x="483175" y="450025"/>
            <a:ext cx="8184600" cy="758100"/>
          </a:xfrm>
          <a:prstGeom prst="rect">
            <a:avLst/>
          </a:prstGeom>
        </p:spPr>
        <p:txBody>
          <a:bodyPr anchorCtr="0" anchor="ctr" bIns="0" lIns="0" spcFirstLastPara="1" rIns="91425" wrap="square" tIns="0">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443" name="Google Shape;443;p55"/>
          <p:cNvSpPr txBox="1"/>
          <p:nvPr>
            <p:ph idx="1" type="body"/>
          </p:nvPr>
        </p:nvSpPr>
        <p:spPr>
          <a:xfrm>
            <a:off x="483150" y="2237788"/>
            <a:ext cx="3619800" cy="2373600"/>
          </a:xfrm>
          <a:prstGeom prst="rect">
            <a:avLst/>
          </a:prstGeom>
        </p:spPr>
        <p:txBody>
          <a:bodyPr anchorCtr="0" anchor="t" bIns="91425" lIns="0" spcFirstLastPara="1" rIns="91425" wrap="square" tIns="91425">
            <a:noAutofit/>
          </a:bodyPr>
          <a:lstStyle>
            <a:lvl1pPr indent="-292100" lvl="0" marL="457200">
              <a:spcBef>
                <a:spcPts val="0"/>
              </a:spcBef>
              <a:spcAft>
                <a:spcPts val="0"/>
              </a:spcAft>
              <a:buSzPts val="1000"/>
              <a:buChar char="●"/>
              <a:defRPr/>
            </a:lvl1pPr>
            <a:lvl2pPr indent="-292100" lvl="1" marL="914400">
              <a:spcBef>
                <a:spcPts val="800"/>
              </a:spcBef>
              <a:spcAft>
                <a:spcPts val="0"/>
              </a:spcAft>
              <a:buSzPts val="1000"/>
              <a:buChar char="○"/>
              <a:defRPr/>
            </a:lvl2pPr>
            <a:lvl3pPr indent="-292100" lvl="2" marL="1371600">
              <a:spcBef>
                <a:spcPts val="800"/>
              </a:spcBef>
              <a:spcAft>
                <a:spcPts val="0"/>
              </a:spcAft>
              <a:buSzPts val="1000"/>
              <a:buChar char="■"/>
              <a:defRPr/>
            </a:lvl3pPr>
            <a:lvl4pPr indent="-292100" lvl="3" marL="1828800">
              <a:spcBef>
                <a:spcPts val="800"/>
              </a:spcBef>
              <a:spcAft>
                <a:spcPts val="0"/>
              </a:spcAft>
              <a:buSzPts val="1000"/>
              <a:buChar char="●"/>
              <a:defRPr/>
            </a:lvl4pPr>
            <a:lvl5pPr indent="-292100" lvl="4" marL="2286000">
              <a:spcBef>
                <a:spcPts val="800"/>
              </a:spcBef>
              <a:spcAft>
                <a:spcPts val="0"/>
              </a:spcAft>
              <a:buSzPts val="1000"/>
              <a:buChar char="○"/>
              <a:defRPr/>
            </a:lvl5pPr>
            <a:lvl6pPr indent="-292100" lvl="5" marL="2743200">
              <a:spcBef>
                <a:spcPts val="800"/>
              </a:spcBef>
              <a:spcAft>
                <a:spcPts val="0"/>
              </a:spcAft>
              <a:buSzPts val="1000"/>
              <a:buChar char="■"/>
              <a:defRPr/>
            </a:lvl6pPr>
            <a:lvl7pPr indent="-292100" lvl="6" marL="3200400">
              <a:spcBef>
                <a:spcPts val="800"/>
              </a:spcBef>
              <a:spcAft>
                <a:spcPts val="0"/>
              </a:spcAft>
              <a:buSzPts val="1000"/>
              <a:buChar char="●"/>
              <a:defRPr/>
            </a:lvl7pPr>
            <a:lvl8pPr indent="-292100" lvl="7" marL="3657600">
              <a:spcBef>
                <a:spcPts val="800"/>
              </a:spcBef>
              <a:spcAft>
                <a:spcPts val="0"/>
              </a:spcAft>
              <a:buSzPts val="1000"/>
              <a:buChar char="○"/>
              <a:defRPr/>
            </a:lvl8pPr>
            <a:lvl9pPr indent="-292100" lvl="8" marL="4114800">
              <a:spcBef>
                <a:spcPts val="800"/>
              </a:spcBef>
              <a:spcAft>
                <a:spcPts val="800"/>
              </a:spcAft>
              <a:buSzPts val="1000"/>
              <a:buChar char="■"/>
              <a:defRPr/>
            </a:lvl9pPr>
          </a:lstStyle>
          <a:p/>
        </p:txBody>
      </p:sp>
      <p:sp>
        <p:nvSpPr>
          <p:cNvPr id="444" name="Google Shape;444;p55"/>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45" name="Google Shape;445;p55"/>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46" name="Google Shape;446;p55"/>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Three big ideas">
    <p:spTree>
      <p:nvGrpSpPr>
        <p:cNvPr id="447" name="Shape 447"/>
        <p:cNvGrpSpPr/>
        <p:nvPr/>
      </p:nvGrpSpPr>
      <p:grpSpPr>
        <a:xfrm>
          <a:off x="0" y="0"/>
          <a:ext cx="0" cy="0"/>
          <a:chOff x="0" y="0"/>
          <a:chExt cx="0" cy="0"/>
        </a:xfrm>
      </p:grpSpPr>
      <p:sp>
        <p:nvSpPr>
          <p:cNvPr id="448" name="Google Shape;448;p56"/>
          <p:cNvSpPr txBox="1"/>
          <p:nvPr>
            <p:ph idx="1" type="body"/>
          </p:nvPr>
        </p:nvSpPr>
        <p:spPr>
          <a:xfrm>
            <a:off x="483175" y="2417500"/>
            <a:ext cx="2455500" cy="2373600"/>
          </a:xfrm>
          <a:prstGeom prst="rect">
            <a:avLst/>
          </a:prstGeom>
        </p:spPr>
        <p:txBody>
          <a:bodyPr anchorCtr="0" anchor="t" bIns="91425" lIns="0" spcFirstLastPara="1" rIns="91425" wrap="square" tIns="91425">
            <a:noAutofit/>
          </a:bodyPr>
          <a:lstStyle>
            <a:lvl1pPr indent="-292100" lvl="0" marL="457200">
              <a:spcBef>
                <a:spcPts val="0"/>
              </a:spcBef>
              <a:spcAft>
                <a:spcPts val="0"/>
              </a:spcAft>
              <a:buSzPts val="1000"/>
              <a:buChar char="●"/>
              <a:defRPr/>
            </a:lvl1pPr>
            <a:lvl2pPr indent="-292100" lvl="1" marL="914400">
              <a:spcBef>
                <a:spcPts val="800"/>
              </a:spcBef>
              <a:spcAft>
                <a:spcPts val="0"/>
              </a:spcAft>
              <a:buSzPts val="1000"/>
              <a:buChar char="○"/>
              <a:defRPr/>
            </a:lvl2pPr>
            <a:lvl3pPr indent="-292100" lvl="2" marL="1371600">
              <a:spcBef>
                <a:spcPts val="800"/>
              </a:spcBef>
              <a:spcAft>
                <a:spcPts val="0"/>
              </a:spcAft>
              <a:buSzPts val="1000"/>
              <a:buChar char="■"/>
              <a:defRPr/>
            </a:lvl3pPr>
            <a:lvl4pPr indent="-292100" lvl="3" marL="1828800">
              <a:spcBef>
                <a:spcPts val="800"/>
              </a:spcBef>
              <a:spcAft>
                <a:spcPts val="0"/>
              </a:spcAft>
              <a:buSzPts val="1000"/>
              <a:buChar char="●"/>
              <a:defRPr/>
            </a:lvl4pPr>
            <a:lvl5pPr indent="-292100" lvl="4" marL="2286000">
              <a:spcBef>
                <a:spcPts val="800"/>
              </a:spcBef>
              <a:spcAft>
                <a:spcPts val="0"/>
              </a:spcAft>
              <a:buSzPts val="1000"/>
              <a:buChar char="○"/>
              <a:defRPr/>
            </a:lvl5pPr>
            <a:lvl6pPr indent="-292100" lvl="5" marL="2743200">
              <a:spcBef>
                <a:spcPts val="800"/>
              </a:spcBef>
              <a:spcAft>
                <a:spcPts val="0"/>
              </a:spcAft>
              <a:buSzPts val="1000"/>
              <a:buChar char="■"/>
              <a:defRPr/>
            </a:lvl6pPr>
            <a:lvl7pPr indent="-292100" lvl="6" marL="3200400">
              <a:spcBef>
                <a:spcPts val="800"/>
              </a:spcBef>
              <a:spcAft>
                <a:spcPts val="0"/>
              </a:spcAft>
              <a:buSzPts val="1000"/>
              <a:buChar char="●"/>
              <a:defRPr/>
            </a:lvl7pPr>
            <a:lvl8pPr indent="-292100" lvl="7" marL="3657600">
              <a:spcBef>
                <a:spcPts val="800"/>
              </a:spcBef>
              <a:spcAft>
                <a:spcPts val="0"/>
              </a:spcAft>
              <a:buSzPts val="1000"/>
              <a:buChar char="○"/>
              <a:defRPr/>
            </a:lvl8pPr>
            <a:lvl9pPr indent="-292100" lvl="8" marL="4114800">
              <a:spcBef>
                <a:spcPts val="800"/>
              </a:spcBef>
              <a:spcAft>
                <a:spcPts val="800"/>
              </a:spcAft>
              <a:buSzPts val="1000"/>
              <a:buChar char="■"/>
              <a:defRPr/>
            </a:lvl9pPr>
          </a:lstStyle>
          <a:p/>
        </p:txBody>
      </p:sp>
      <p:sp>
        <p:nvSpPr>
          <p:cNvPr id="449" name="Google Shape;449;p56"/>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50" name="Google Shape;450;p56"/>
          <p:cNvSpPr txBox="1"/>
          <p:nvPr>
            <p:ph type="title"/>
          </p:nvPr>
        </p:nvSpPr>
        <p:spPr>
          <a:xfrm>
            <a:off x="483175" y="450025"/>
            <a:ext cx="8184600" cy="758100"/>
          </a:xfrm>
          <a:prstGeom prst="rect">
            <a:avLst/>
          </a:prstGeom>
        </p:spPr>
        <p:txBody>
          <a:bodyPr anchorCtr="0" anchor="ctr" bIns="0" lIns="0" spcFirstLastPara="1" rIns="91425" wrap="square" tIns="0">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451" name="Google Shape;451;p56"/>
          <p:cNvSpPr txBox="1"/>
          <p:nvPr>
            <p:ph idx="3"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52" name="Google Shape;452;p56"/>
          <p:cNvSpPr txBox="1"/>
          <p:nvPr>
            <p:ph idx="4"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53" name="Google Shape;453;p56"/>
          <p:cNvSpPr txBox="1"/>
          <p:nvPr>
            <p:ph idx="5"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54" name="Google Shape;454;p56"/>
          <p:cNvSpPr txBox="1"/>
          <p:nvPr>
            <p:ph idx="6"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292100" lvl="0" marL="457200">
              <a:spcBef>
                <a:spcPts val="0"/>
              </a:spcBef>
              <a:spcAft>
                <a:spcPts val="0"/>
              </a:spcAft>
              <a:buSzPts val="1000"/>
              <a:buChar char="●"/>
              <a:defRPr/>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Four big ideas">
    <p:spTree>
      <p:nvGrpSpPr>
        <p:cNvPr id="455" name="Shape 455"/>
        <p:cNvGrpSpPr/>
        <p:nvPr/>
      </p:nvGrpSpPr>
      <p:grpSpPr>
        <a:xfrm>
          <a:off x="0" y="0"/>
          <a:ext cx="0" cy="0"/>
          <a:chOff x="0" y="0"/>
          <a:chExt cx="0" cy="0"/>
        </a:xfrm>
      </p:grpSpPr>
      <p:sp>
        <p:nvSpPr>
          <p:cNvPr id="456" name="Google Shape;456;p57"/>
          <p:cNvSpPr txBox="1"/>
          <p:nvPr>
            <p:ph idx="1" type="body"/>
          </p:nvPr>
        </p:nvSpPr>
        <p:spPr>
          <a:xfrm>
            <a:off x="366725" y="1759093"/>
            <a:ext cx="3838500" cy="1138500"/>
          </a:xfrm>
          <a:prstGeom prst="rect">
            <a:avLst/>
          </a:prstGeom>
        </p:spPr>
        <p:txBody>
          <a:bodyPr anchorCtr="0" anchor="t" bIns="91425" lIns="0" spcFirstLastPara="1" rIns="91425" wrap="square" tIns="91425">
            <a:noAutofit/>
          </a:bodyPr>
          <a:lstStyle>
            <a:lvl1pPr indent="-317500" lvl="0" marL="457200">
              <a:spcBef>
                <a:spcPts val="0"/>
              </a:spcBef>
              <a:spcAft>
                <a:spcPts val="0"/>
              </a:spcAft>
              <a:buSzPts val="1400"/>
              <a:buChar char="●"/>
              <a:defRPr sz="1400"/>
            </a:lvl1pPr>
            <a:lvl2pPr indent="-292100" lvl="1" marL="914400">
              <a:spcBef>
                <a:spcPts val="800"/>
              </a:spcBef>
              <a:spcAft>
                <a:spcPts val="0"/>
              </a:spcAft>
              <a:buSzPts val="1000"/>
              <a:buChar char="○"/>
              <a:defRPr/>
            </a:lvl2pPr>
            <a:lvl3pPr indent="-292100" lvl="2" marL="1371600">
              <a:spcBef>
                <a:spcPts val="800"/>
              </a:spcBef>
              <a:spcAft>
                <a:spcPts val="0"/>
              </a:spcAft>
              <a:buSzPts val="1000"/>
              <a:buChar char="■"/>
              <a:defRPr/>
            </a:lvl3pPr>
            <a:lvl4pPr indent="-292100" lvl="3" marL="1828800">
              <a:spcBef>
                <a:spcPts val="800"/>
              </a:spcBef>
              <a:spcAft>
                <a:spcPts val="0"/>
              </a:spcAft>
              <a:buSzPts val="1000"/>
              <a:buChar char="●"/>
              <a:defRPr/>
            </a:lvl4pPr>
            <a:lvl5pPr indent="-292100" lvl="4" marL="2286000">
              <a:spcBef>
                <a:spcPts val="800"/>
              </a:spcBef>
              <a:spcAft>
                <a:spcPts val="0"/>
              </a:spcAft>
              <a:buSzPts val="1000"/>
              <a:buChar char="○"/>
              <a:defRPr/>
            </a:lvl5pPr>
            <a:lvl6pPr indent="-292100" lvl="5" marL="2743200">
              <a:spcBef>
                <a:spcPts val="800"/>
              </a:spcBef>
              <a:spcAft>
                <a:spcPts val="0"/>
              </a:spcAft>
              <a:buSzPts val="1000"/>
              <a:buChar char="■"/>
              <a:defRPr/>
            </a:lvl6pPr>
            <a:lvl7pPr indent="-292100" lvl="6" marL="3200400">
              <a:spcBef>
                <a:spcPts val="800"/>
              </a:spcBef>
              <a:spcAft>
                <a:spcPts val="0"/>
              </a:spcAft>
              <a:buSzPts val="1000"/>
              <a:buChar char="●"/>
              <a:defRPr/>
            </a:lvl7pPr>
            <a:lvl8pPr indent="-292100" lvl="7" marL="3657600">
              <a:spcBef>
                <a:spcPts val="800"/>
              </a:spcBef>
              <a:spcAft>
                <a:spcPts val="0"/>
              </a:spcAft>
              <a:buSzPts val="1000"/>
              <a:buChar char="○"/>
              <a:defRPr/>
            </a:lvl8pPr>
            <a:lvl9pPr indent="-292100" lvl="8" marL="4114800">
              <a:spcBef>
                <a:spcPts val="800"/>
              </a:spcBef>
              <a:spcAft>
                <a:spcPts val="800"/>
              </a:spcAft>
              <a:buSzPts val="1000"/>
              <a:buChar char="■"/>
              <a:defRPr/>
            </a:lvl9pPr>
          </a:lstStyle>
          <a:p/>
        </p:txBody>
      </p:sp>
      <p:sp>
        <p:nvSpPr>
          <p:cNvPr id="457" name="Google Shape;457;p57"/>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58" name="Google Shape;458;p57"/>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59" name="Google Shape;459;p57"/>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292100" lvl="1" marL="914400">
              <a:spcBef>
                <a:spcPts val="0"/>
              </a:spcBef>
              <a:spcAft>
                <a:spcPts val="0"/>
              </a:spcAft>
              <a:buSzPts val="10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60" name="Google Shape;460;p57"/>
          <p:cNvSpPr txBox="1"/>
          <p:nvPr>
            <p:ph type="title"/>
          </p:nvPr>
        </p:nvSpPr>
        <p:spPr>
          <a:xfrm>
            <a:off x="366750" y="450025"/>
            <a:ext cx="8184600" cy="758100"/>
          </a:xfrm>
          <a:prstGeom prst="rect">
            <a:avLst/>
          </a:prstGeom>
        </p:spPr>
        <p:txBody>
          <a:bodyPr anchorCtr="0" anchor="ctr" bIns="0" lIns="0" spcFirstLastPara="1" rIns="91425" wrap="square" tIns="0">
            <a:spAutoFit/>
          </a:bodyPr>
          <a:lstStyle>
            <a:lvl1pPr lvl="0">
              <a:spcBef>
                <a:spcPts val="0"/>
              </a:spcBef>
              <a:spcAft>
                <a:spcPts val="0"/>
              </a:spcAft>
              <a:buSzPts val="3000"/>
              <a:buChar char="●"/>
              <a:defRPr sz="3000"/>
            </a:lvl1pPr>
            <a:lvl2pPr lvl="1">
              <a:spcBef>
                <a:spcPts val="0"/>
              </a:spcBef>
              <a:spcAft>
                <a:spcPts val="0"/>
              </a:spcAft>
              <a:buSzPts val="3000"/>
              <a:buChar char="○"/>
              <a:defRPr sz="3000"/>
            </a:lvl2pPr>
            <a:lvl3pPr lvl="2">
              <a:spcBef>
                <a:spcPts val="0"/>
              </a:spcBef>
              <a:spcAft>
                <a:spcPts val="0"/>
              </a:spcAft>
              <a:buSzPts val="3000"/>
              <a:buChar char="■"/>
              <a:defRPr sz="3000"/>
            </a:lvl3pPr>
            <a:lvl4pPr lvl="3">
              <a:spcBef>
                <a:spcPts val="0"/>
              </a:spcBef>
              <a:spcAft>
                <a:spcPts val="0"/>
              </a:spcAft>
              <a:buSzPts val="3000"/>
              <a:buChar char="●"/>
              <a:defRPr sz="3000"/>
            </a:lvl4pPr>
            <a:lvl5pPr lvl="4">
              <a:spcBef>
                <a:spcPts val="0"/>
              </a:spcBef>
              <a:spcAft>
                <a:spcPts val="0"/>
              </a:spcAft>
              <a:buSzPts val="3000"/>
              <a:buChar char="○"/>
              <a:defRPr sz="3000"/>
            </a:lvl5pPr>
            <a:lvl6pPr lvl="5">
              <a:spcBef>
                <a:spcPts val="0"/>
              </a:spcBef>
              <a:spcAft>
                <a:spcPts val="0"/>
              </a:spcAft>
              <a:buSzPts val="3000"/>
              <a:buChar char="■"/>
              <a:defRPr sz="3000"/>
            </a:lvl6pPr>
            <a:lvl7pPr lvl="6">
              <a:spcBef>
                <a:spcPts val="0"/>
              </a:spcBef>
              <a:spcAft>
                <a:spcPts val="0"/>
              </a:spcAft>
              <a:buSzPts val="3000"/>
              <a:buChar char="●"/>
              <a:defRPr sz="3000"/>
            </a:lvl7pPr>
            <a:lvl8pPr lvl="7">
              <a:spcBef>
                <a:spcPts val="0"/>
              </a:spcBef>
              <a:spcAft>
                <a:spcPts val="0"/>
              </a:spcAft>
              <a:buSzPts val="3000"/>
              <a:buChar char="○"/>
              <a:defRPr sz="3000"/>
            </a:lvl8pPr>
            <a:lvl9pPr lvl="8">
              <a:spcBef>
                <a:spcPts val="0"/>
              </a:spcBef>
              <a:spcAft>
                <a:spcPts val="0"/>
              </a:spcAft>
              <a:buSzPts val="3000"/>
              <a:buChar char="■"/>
              <a:defRPr sz="3000"/>
            </a:lvl9pPr>
          </a:lstStyle>
          <a:p/>
        </p:txBody>
      </p:sp>
      <p:sp>
        <p:nvSpPr>
          <p:cNvPr id="461" name="Google Shape;461;p57"/>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62" name="Google Shape;462;p57"/>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63" name="Google Shape;463;p57"/>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464" name="Google Shape;464;p57"/>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 and image">
    <p:spTree>
      <p:nvGrpSpPr>
        <p:cNvPr id="465" name="Shape 465"/>
        <p:cNvGrpSpPr/>
        <p:nvPr/>
      </p:nvGrpSpPr>
      <p:grpSpPr>
        <a:xfrm>
          <a:off x="0" y="0"/>
          <a:ext cx="0" cy="0"/>
          <a:chOff x="0" y="0"/>
          <a:chExt cx="0" cy="0"/>
        </a:xfrm>
      </p:grpSpPr>
      <p:sp>
        <p:nvSpPr>
          <p:cNvPr id="466" name="Google Shape;466;p58"/>
          <p:cNvSpPr txBox="1"/>
          <p:nvPr>
            <p:ph type="title"/>
          </p:nvPr>
        </p:nvSpPr>
        <p:spPr>
          <a:xfrm>
            <a:off x="311700" y="445025"/>
            <a:ext cx="8520600" cy="572700"/>
          </a:xfrm>
          <a:prstGeom prst="rect">
            <a:avLst/>
          </a:prstGeom>
        </p:spPr>
        <p:txBody>
          <a:bodyPr anchorCtr="0" anchor="t" bIns="0" lIns="0" spcFirstLastPara="1" rIns="91425" wrap="square" tIns="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467" name="Google Shape;467;p58"/>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Two storyboards">
    <p:spTree>
      <p:nvGrpSpPr>
        <p:cNvPr id="468" name="Shape 468"/>
        <p:cNvGrpSpPr/>
        <p:nvPr/>
      </p:nvGrpSpPr>
      <p:grpSpPr>
        <a:xfrm>
          <a:off x="0" y="0"/>
          <a:ext cx="0" cy="0"/>
          <a:chOff x="0" y="0"/>
          <a:chExt cx="0" cy="0"/>
        </a:xfrm>
      </p:grpSpPr>
      <p:sp>
        <p:nvSpPr>
          <p:cNvPr id="469" name="Google Shape;469;p59"/>
          <p:cNvSpPr txBox="1"/>
          <p:nvPr>
            <p:ph idx="1" type="body"/>
          </p:nvPr>
        </p:nvSpPr>
        <p:spPr>
          <a:xfrm>
            <a:off x="311700" y="4080225"/>
            <a:ext cx="4027500" cy="926100"/>
          </a:xfrm>
          <a:prstGeom prst="rect">
            <a:avLst/>
          </a:prstGeom>
        </p:spPr>
        <p:txBody>
          <a:bodyPr anchorCtr="0" anchor="t" bIns="91425" lIns="0"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sp>
        <p:nvSpPr>
          <p:cNvPr id="470" name="Google Shape;470;p59"/>
          <p:cNvSpPr/>
          <p:nvPr>
            <p:ph idx="2" type="pic"/>
          </p:nvPr>
        </p:nvSpPr>
        <p:spPr>
          <a:xfrm>
            <a:off x="4804825" y="1133300"/>
            <a:ext cx="4027500" cy="2392800"/>
          </a:xfrm>
          <a:prstGeom prst="rect">
            <a:avLst/>
          </a:prstGeom>
          <a:noFill/>
          <a:ln>
            <a:noFill/>
          </a:ln>
        </p:spPr>
      </p:sp>
      <p:sp>
        <p:nvSpPr>
          <p:cNvPr id="471" name="Google Shape;471;p59"/>
          <p:cNvSpPr/>
          <p:nvPr>
            <p:ph idx="3" type="pic"/>
          </p:nvPr>
        </p:nvSpPr>
        <p:spPr>
          <a:xfrm>
            <a:off x="311725" y="1133300"/>
            <a:ext cx="4027500" cy="2392800"/>
          </a:xfrm>
          <a:prstGeom prst="rect">
            <a:avLst/>
          </a:prstGeom>
          <a:noFill/>
          <a:ln>
            <a:noFill/>
          </a:ln>
        </p:spPr>
      </p:sp>
      <p:sp>
        <p:nvSpPr>
          <p:cNvPr id="472" name="Google Shape;472;p59"/>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73" name="Google Shape;473;p59"/>
          <p:cNvSpPr txBox="1"/>
          <p:nvPr>
            <p:ph type="title"/>
          </p:nvPr>
        </p:nvSpPr>
        <p:spPr>
          <a:xfrm>
            <a:off x="311700" y="445025"/>
            <a:ext cx="8520600" cy="572700"/>
          </a:xfrm>
          <a:prstGeom prst="rect">
            <a:avLst/>
          </a:prstGeom>
        </p:spPr>
        <p:txBody>
          <a:bodyPr anchorCtr="0" anchor="t" bIns="0" lIns="0" spcFirstLastPara="1" rIns="91425" wrap="square" tIns="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474" name="Google Shape;474;p59"/>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75" name="Google Shape;475;p59"/>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Three storyboards">
    <p:spTree>
      <p:nvGrpSpPr>
        <p:cNvPr id="476" name="Shape 476"/>
        <p:cNvGrpSpPr/>
        <p:nvPr/>
      </p:nvGrpSpPr>
      <p:grpSpPr>
        <a:xfrm>
          <a:off x="0" y="0"/>
          <a:ext cx="0" cy="0"/>
          <a:chOff x="0" y="0"/>
          <a:chExt cx="0" cy="0"/>
        </a:xfrm>
      </p:grpSpPr>
      <p:sp>
        <p:nvSpPr>
          <p:cNvPr id="477" name="Google Shape;477;p60"/>
          <p:cNvSpPr txBox="1"/>
          <p:nvPr>
            <p:ph idx="1" type="body"/>
          </p:nvPr>
        </p:nvSpPr>
        <p:spPr>
          <a:xfrm>
            <a:off x="311700" y="3911700"/>
            <a:ext cx="2627100" cy="1018500"/>
          </a:xfrm>
          <a:prstGeom prst="rect">
            <a:avLst/>
          </a:prstGeom>
        </p:spPr>
        <p:txBody>
          <a:bodyPr anchorCtr="0" anchor="t" bIns="91425" lIns="0"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800"/>
              </a:spcBef>
              <a:spcAft>
                <a:spcPts val="0"/>
              </a:spcAft>
              <a:buSzPts val="1200"/>
              <a:buChar char="○"/>
              <a:defRPr sz="1200"/>
            </a:lvl2pPr>
            <a:lvl3pPr indent="-304800" lvl="2" marL="1371600">
              <a:spcBef>
                <a:spcPts val="800"/>
              </a:spcBef>
              <a:spcAft>
                <a:spcPts val="0"/>
              </a:spcAft>
              <a:buSzPts val="1200"/>
              <a:buChar char="■"/>
              <a:defRPr sz="1200"/>
            </a:lvl3pPr>
            <a:lvl4pPr indent="-304800" lvl="3" marL="1828800">
              <a:spcBef>
                <a:spcPts val="800"/>
              </a:spcBef>
              <a:spcAft>
                <a:spcPts val="0"/>
              </a:spcAft>
              <a:buSzPts val="1200"/>
              <a:buChar char="●"/>
              <a:defRPr sz="1200"/>
            </a:lvl4pPr>
            <a:lvl5pPr indent="-304800" lvl="4" marL="2286000">
              <a:spcBef>
                <a:spcPts val="800"/>
              </a:spcBef>
              <a:spcAft>
                <a:spcPts val="0"/>
              </a:spcAft>
              <a:buSzPts val="1200"/>
              <a:buChar char="○"/>
              <a:defRPr sz="1200"/>
            </a:lvl5pPr>
            <a:lvl6pPr indent="-304800" lvl="5" marL="2743200">
              <a:spcBef>
                <a:spcPts val="800"/>
              </a:spcBef>
              <a:spcAft>
                <a:spcPts val="0"/>
              </a:spcAft>
              <a:buSzPts val="1200"/>
              <a:buChar char="■"/>
              <a:defRPr sz="1200"/>
            </a:lvl6pPr>
            <a:lvl7pPr indent="-304800" lvl="6" marL="3200400">
              <a:spcBef>
                <a:spcPts val="800"/>
              </a:spcBef>
              <a:spcAft>
                <a:spcPts val="0"/>
              </a:spcAft>
              <a:buSzPts val="1200"/>
              <a:buChar char="●"/>
              <a:defRPr sz="1200"/>
            </a:lvl7pPr>
            <a:lvl8pPr indent="-304800" lvl="7" marL="3657600">
              <a:spcBef>
                <a:spcPts val="800"/>
              </a:spcBef>
              <a:spcAft>
                <a:spcPts val="0"/>
              </a:spcAft>
              <a:buSzPts val="1200"/>
              <a:buChar char="○"/>
              <a:defRPr sz="1200"/>
            </a:lvl8pPr>
            <a:lvl9pPr indent="-304800" lvl="8" marL="4114800">
              <a:spcBef>
                <a:spcPts val="800"/>
              </a:spcBef>
              <a:spcAft>
                <a:spcPts val="800"/>
              </a:spcAft>
              <a:buSzPts val="1200"/>
              <a:buChar char="■"/>
              <a:defRPr sz="1200"/>
            </a:lvl9pPr>
          </a:lstStyle>
          <a:p/>
        </p:txBody>
      </p:sp>
      <p:sp>
        <p:nvSpPr>
          <p:cNvPr id="478" name="Google Shape;478;p60"/>
          <p:cNvSpPr/>
          <p:nvPr>
            <p:ph idx="2" type="pic"/>
          </p:nvPr>
        </p:nvSpPr>
        <p:spPr>
          <a:xfrm>
            <a:off x="6205225" y="1128325"/>
            <a:ext cx="2627100" cy="2273100"/>
          </a:xfrm>
          <a:prstGeom prst="rect">
            <a:avLst/>
          </a:prstGeom>
          <a:noFill/>
          <a:ln>
            <a:noFill/>
          </a:ln>
        </p:spPr>
      </p:sp>
      <p:sp>
        <p:nvSpPr>
          <p:cNvPr id="479" name="Google Shape;479;p60"/>
          <p:cNvSpPr/>
          <p:nvPr>
            <p:ph idx="3" type="pic"/>
          </p:nvPr>
        </p:nvSpPr>
        <p:spPr>
          <a:xfrm>
            <a:off x="311725" y="1128325"/>
            <a:ext cx="2627100" cy="2273100"/>
          </a:xfrm>
          <a:prstGeom prst="rect">
            <a:avLst/>
          </a:prstGeom>
          <a:noFill/>
          <a:ln>
            <a:noFill/>
          </a:ln>
        </p:spPr>
      </p:sp>
      <p:sp>
        <p:nvSpPr>
          <p:cNvPr id="480" name="Google Shape;480;p60"/>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81" name="Google Shape;481;p60"/>
          <p:cNvSpPr/>
          <p:nvPr>
            <p:ph idx="5" type="pic"/>
          </p:nvPr>
        </p:nvSpPr>
        <p:spPr>
          <a:xfrm>
            <a:off x="3255250" y="1128325"/>
            <a:ext cx="2627100" cy="2273100"/>
          </a:xfrm>
          <a:prstGeom prst="rect">
            <a:avLst/>
          </a:prstGeom>
          <a:noFill/>
          <a:ln>
            <a:noFill/>
          </a:ln>
        </p:spPr>
      </p:sp>
      <p:sp>
        <p:nvSpPr>
          <p:cNvPr id="482" name="Google Shape;482;p60"/>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83" name="Google Shape;483;p60"/>
          <p:cNvSpPr txBox="1"/>
          <p:nvPr>
            <p:ph type="title"/>
          </p:nvPr>
        </p:nvSpPr>
        <p:spPr>
          <a:xfrm>
            <a:off x="311700" y="445025"/>
            <a:ext cx="8520600" cy="572700"/>
          </a:xfrm>
          <a:prstGeom prst="rect">
            <a:avLst/>
          </a:prstGeom>
        </p:spPr>
        <p:txBody>
          <a:bodyPr anchorCtr="0" anchor="t" bIns="0" lIns="0" spcFirstLastPara="1" rIns="91425" wrap="square" tIns="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484" name="Google Shape;484;p60"/>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85" name="Google Shape;485;p60"/>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486" name="Google Shape;486;p60"/>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Image only">
    <p:spTree>
      <p:nvGrpSpPr>
        <p:cNvPr id="487" name="Shape 487"/>
        <p:cNvGrpSpPr/>
        <p:nvPr/>
      </p:nvGrpSpPr>
      <p:grpSpPr>
        <a:xfrm>
          <a:off x="0" y="0"/>
          <a:ext cx="0" cy="0"/>
          <a:chOff x="0" y="0"/>
          <a:chExt cx="0" cy="0"/>
        </a:xfrm>
      </p:grpSpPr>
      <p:sp>
        <p:nvSpPr>
          <p:cNvPr id="488" name="Google Shape;488;p61"/>
          <p:cNvSpPr/>
          <p:nvPr>
            <p:ph idx="2" type="pic"/>
          </p:nvPr>
        </p:nvSpPr>
        <p:spPr>
          <a:xfrm>
            <a:off x="311700" y="445025"/>
            <a:ext cx="8520600" cy="421830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Image grid">
    <p:spTree>
      <p:nvGrpSpPr>
        <p:cNvPr id="489" name="Shape 489"/>
        <p:cNvGrpSpPr/>
        <p:nvPr/>
      </p:nvGrpSpPr>
      <p:grpSpPr>
        <a:xfrm>
          <a:off x="0" y="0"/>
          <a:ext cx="0" cy="0"/>
          <a:chOff x="0" y="0"/>
          <a:chExt cx="0" cy="0"/>
        </a:xfrm>
      </p:grpSpPr>
      <p:sp>
        <p:nvSpPr>
          <p:cNvPr id="490" name="Google Shape;490;p62"/>
          <p:cNvSpPr/>
          <p:nvPr>
            <p:ph idx="2" type="pic"/>
          </p:nvPr>
        </p:nvSpPr>
        <p:spPr>
          <a:xfrm>
            <a:off x="3389600" y="118913"/>
            <a:ext cx="1643700" cy="1535100"/>
          </a:xfrm>
          <a:prstGeom prst="rect">
            <a:avLst/>
          </a:prstGeom>
          <a:noFill/>
          <a:ln>
            <a:noFill/>
          </a:ln>
        </p:spPr>
      </p:sp>
      <p:sp>
        <p:nvSpPr>
          <p:cNvPr id="491" name="Google Shape;491;p62"/>
          <p:cNvSpPr/>
          <p:nvPr>
            <p:ph idx="3" type="pic"/>
          </p:nvPr>
        </p:nvSpPr>
        <p:spPr>
          <a:xfrm>
            <a:off x="5195935" y="118913"/>
            <a:ext cx="1643700" cy="1535100"/>
          </a:xfrm>
          <a:prstGeom prst="rect">
            <a:avLst/>
          </a:prstGeom>
          <a:noFill/>
          <a:ln>
            <a:noFill/>
          </a:ln>
        </p:spPr>
      </p:sp>
      <p:sp>
        <p:nvSpPr>
          <p:cNvPr id="492" name="Google Shape;492;p62"/>
          <p:cNvSpPr/>
          <p:nvPr>
            <p:ph idx="4" type="pic"/>
          </p:nvPr>
        </p:nvSpPr>
        <p:spPr>
          <a:xfrm>
            <a:off x="7002270" y="118913"/>
            <a:ext cx="1643700" cy="1535100"/>
          </a:xfrm>
          <a:prstGeom prst="rect">
            <a:avLst/>
          </a:prstGeom>
          <a:noFill/>
          <a:ln>
            <a:noFill/>
          </a:ln>
        </p:spPr>
      </p:sp>
      <p:sp>
        <p:nvSpPr>
          <p:cNvPr id="493" name="Google Shape;493;p62"/>
          <p:cNvSpPr/>
          <p:nvPr>
            <p:ph idx="5" type="pic"/>
          </p:nvPr>
        </p:nvSpPr>
        <p:spPr>
          <a:xfrm>
            <a:off x="3389588" y="1804212"/>
            <a:ext cx="1643700" cy="1535100"/>
          </a:xfrm>
          <a:prstGeom prst="rect">
            <a:avLst/>
          </a:prstGeom>
          <a:noFill/>
          <a:ln>
            <a:noFill/>
          </a:ln>
        </p:spPr>
      </p:sp>
      <p:sp>
        <p:nvSpPr>
          <p:cNvPr id="494" name="Google Shape;494;p62"/>
          <p:cNvSpPr/>
          <p:nvPr>
            <p:ph idx="6" type="pic"/>
          </p:nvPr>
        </p:nvSpPr>
        <p:spPr>
          <a:xfrm>
            <a:off x="5195922" y="1804212"/>
            <a:ext cx="1643700" cy="1535100"/>
          </a:xfrm>
          <a:prstGeom prst="rect">
            <a:avLst/>
          </a:prstGeom>
          <a:noFill/>
          <a:ln>
            <a:noFill/>
          </a:ln>
        </p:spPr>
      </p:sp>
      <p:sp>
        <p:nvSpPr>
          <p:cNvPr id="495" name="Google Shape;495;p62"/>
          <p:cNvSpPr/>
          <p:nvPr>
            <p:ph idx="7" type="pic"/>
          </p:nvPr>
        </p:nvSpPr>
        <p:spPr>
          <a:xfrm>
            <a:off x="7002257" y="1804212"/>
            <a:ext cx="1643700" cy="1535100"/>
          </a:xfrm>
          <a:prstGeom prst="rect">
            <a:avLst/>
          </a:prstGeom>
          <a:noFill/>
          <a:ln>
            <a:noFill/>
          </a:ln>
        </p:spPr>
      </p:sp>
      <p:sp>
        <p:nvSpPr>
          <p:cNvPr id="496" name="Google Shape;496;p62"/>
          <p:cNvSpPr txBox="1"/>
          <p:nvPr>
            <p:ph type="title"/>
          </p:nvPr>
        </p:nvSpPr>
        <p:spPr>
          <a:xfrm>
            <a:off x="351550" y="445025"/>
            <a:ext cx="2596800" cy="1706400"/>
          </a:xfrm>
          <a:prstGeom prst="rect">
            <a:avLst/>
          </a:prstGeom>
        </p:spPr>
        <p:txBody>
          <a:bodyPr anchorCtr="0" anchor="t" bIns="0" lIns="0" spcFirstLastPara="1" rIns="91425" wrap="square" tIns="0">
            <a:spAutoFit/>
          </a:bodyPr>
          <a:lstStyle>
            <a:lvl1pPr lvl="0">
              <a:spcBef>
                <a:spcPts val="0"/>
              </a:spcBef>
              <a:spcAft>
                <a:spcPts val="0"/>
              </a:spcAft>
              <a:buSzPts val="1400"/>
              <a:buChar char="●"/>
              <a:defRPr/>
            </a:lvl1pPr>
            <a:lvl2pPr lvl="1">
              <a:spcBef>
                <a:spcPts val="0"/>
              </a:spcBef>
              <a:spcAft>
                <a:spcPts val="0"/>
              </a:spcAft>
              <a:buSzPts val="1400"/>
              <a:buChar char="○"/>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
        <p:nvSpPr>
          <p:cNvPr id="497" name="Google Shape;497;p62"/>
          <p:cNvSpPr/>
          <p:nvPr>
            <p:ph idx="8" type="pic"/>
          </p:nvPr>
        </p:nvSpPr>
        <p:spPr>
          <a:xfrm>
            <a:off x="3389588" y="3489487"/>
            <a:ext cx="1643700" cy="1535100"/>
          </a:xfrm>
          <a:prstGeom prst="rect">
            <a:avLst/>
          </a:prstGeom>
          <a:noFill/>
          <a:ln>
            <a:noFill/>
          </a:ln>
        </p:spPr>
      </p:sp>
      <p:sp>
        <p:nvSpPr>
          <p:cNvPr id="498" name="Google Shape;498;p62"/>
          <p:cNvSpPr/>
          <p:nvPr>
            <p:ph idx="9" type="pic"/>
          </p:nvPr>
        </p:nvSpPr>
        <p:spPr>
          <a:xfrm>
            <a:off x="5195922" y="3489487"/>
            <a:ext cx="1643700" cy="1535100"/>
          </a:xfrm>
          <a:prstGeom prst="rect">
            <a:avLst/>
          </a:prstGeom>
          <a:noFill/>
          <a:ln>
            <a:noFill/>
          </a:ln>
        </p:spPr>
      </p:sp>
      <p:sp>
        <p:nvSpPr>
          <p:cNvPr id="499" name="Google Shape;499;p62"/>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44" Type="http://schemas.openxmlformats.org/officeDocument/2006/relationships/slideLayout" Target="../slideLayouts/slideLayout55.xml"/><Relationship Id="rId43" Type="http://schemas.openxmlformats.org/officeDocument/2006/relationships/slideLayout" Target="../slideLayouts/slideLayout54.xml"/><Relationship Id="rId46" Type="http://schemas.openxmlformats.org/officeDocument/2006/relationships/slideLayout" Target="../slideLayouts/slideLayout57.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48" Type="http://schemas.openxmlformats.org/officeDocument/2006/relationships/slideLayout" Target="../slideLayouts/slideLayout59.xml"/><Relationship Id="rId47" Type="http://schemas.openxmlformats.org/officeDocument/2006/relationships/slideLayout" Target="../slideLayouts/slideLayout58.xml"/><Relationship Id="rId49" Type="http://schemas.openxmlformats.org/officeDocument/2006/relationships/slideLayout" Target="../slideLayouts/slideLayout6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33" Type="http://schemas.openxmlformats.org/officeDocument/2006/relationships/slideLayout" Target="../slideLayouts/slideLayout44.xml"/><Relationship Id="rId32" Type="http://schemas.openxmlformats.org/officeDocument/2006/relationships/slideLayout" Target="../slideLayouts/slideLayout43.xml"/><Relationship Id="rId35" Type="http://schemas.openxmlformats.org/officeDocument/2006/relationships/slideLayout" Target="../slideLayouts/slideLayout46.xml"/><Relationship Id="rId34" Type="http://schemas.openxmlformats.org/officeDocument/2006/relationships/slideLayout" Target="../slideLayouts/slideLayout45.xml"/><Relationship Id="rId37" Type="http://schemas.openxmlformats.org/officeDocument/2006/relationships/slideLayout" Target="../slideLayouts/slideLayout48.xml"/><Relationship Id="rId36" Type="http://schemas.openxmlformats.org/officeDocument/2006/relationships/slideLayout" Target="../slideLayouts/slideLayout47.xml"/><Relationship Id="rId39" Type="http://schemas.openxmlformats.org/officeDocument/2006/relationships/slideLayout" Target="../slideLayouts/slideLayout50.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29" Type="http://schemas.openxmlformats.org/officeDocument/2006/relationships/slideLayout" Target="../slideLayouts/slideLayout40.xml"/><Relationship Id="rId50"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0" name="Shape 50"/>
        <p:cNvGrpSpPr/>
        <p:nvPr/>
      </p:nvGrpSpPr>
      <p:grpSpPr>
        <a:xfrm>
          <a:off x="0" y="0"/>
          <a:ext cx="0" cy="0"/>
          <a:chOff x="0" y="0"/>
          <a:chExt cx="0" cy="0"/>
        </a:xfrm>
      </p:grpSpPr>
      <p:sp>
        <p:nvSpPr>
          <p:cNvPr id="51" name="Google Shape;51;p13"/>
          <p:cNvSpPr txBox="1"/>
          <p:nvPr>
            <p:ph idx="1" type="body"/>
          </p:nvPr>
        </p:nvSpPr>
        <p:spPr>
          <a:xfrm>
            <a:off x="228600" y="1833125"/>
            <a:ext cx="5760600" cy="3460200"/>
          </a:xfrm>
          <a:prstGeom prst="rect">
            <a:avLst/>
          </a:prstGeom>
          <a:noFill/>
          <a:ln>
            <a:noFill/>
          </a:ln>
        </p:spPr>
        <p:txBody>
          <a:bodyPr anchorCtr="0" anchor="t" bIns="91425" lIns="0" spcFirstLastPara="1" rIns="91425" wrap="square" tIns="91425">
            <a:noAutofit/>
          </a:bodyPr>
          <a:lstStyle>
            <a:lvl1pPr indent="-292100" lvl="0" marL="457200">
              <a:lnSpc>
                <a:spcPct val="115000"/>
              </a:lnSpc>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1pPr>
            <a:lvl2pPr indent="-292100" lvl="1" marL="914400">
              <a:lnSpc>
                <a:spcPct val="115000"/>
              </a:lnSpc>
              <a:spcBef>
                <a:spcPts val="80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2pPr>
            <a:lvl3pPr indent="-292100" lvl="2" marL="1371600">
              <a:lnSpc>
                <a:spcPct val="115000"/>
              </a:lnSpc>
              <a:spcBef>
                <a:spcPts val="80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3pPr>
            <a:lvl4pPr indent="-292100" lvl="3" marL="1828800">
              <a:lnSpc>
                <a:spcPct val="115000"/>
              </a:lnSpc>
              <a:spcBef>
                <a:spcPts val="80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4pPr>
            <a:lvl5pPr indent="-292100" lvl="4" marL="2286000">
              <a:lnSpc>
                <a:spcPct val="115000"/>
              </a:lnSpc>
              <a:spcBef>
                <a:spcPts val="80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5pPr>
            <a:lvl6pPr indent="-292100" lvl="5" marL="2743200">
              <a:lnSpc>
                <a:spcPct val="115000"/>
              </a:lnSpc>
              <a:spcBef>
                <a:spcPts val="80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6pPr>
            <a:lvl7pPr indent="-292100" lvl="6" marL="3200400">
              <a:lnSpc>
                <a:spcPct val="115000"/>
              </a:lnSpc>
              <a:spcBef>
                <a:spcPts val="80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7pPr>
            <a:lvl8pPr indent="-292100" lvl="7" marL="3657600">
              <a:lnSpc>
                <a:spcPct val="115000"/>
              </a:lnSpc>
              <a:spcBef>
                <a:spcPts val="80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8pPr>
            <a:lvl9pPr indent="-292100" lvl="8" marL="4114800">
              <a:lnSpc>
                <a:spcPct val="115000"/>
              </a:lnSpc>
              <a:spcBef>
                <a:spcPts val="800"/>
              </a:spcBef>
              <a:spcAft>
                <a:spcPts val="80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9pPr>
          </a:lstStyle>
          <a:p/>
        </p:txBody>
      </p:sp>
      <p:sp>
        <p:nvSpPr>
          <p:cNvPr id="52" name="Google Shape;52;p13"/>
          <p:cNvSpPr txBox="1"/>
          <p:nvPr>
            <p:ph type="title"/>
          </p:nvPr>
        </p:nvSpPr>
        <p:spPr>
          <a:xfrm>
            <a:off x="228600" y="256925"/>
            <a:ext cx="8628300" cy="587700"/>
          </a:xfrm>
          <a:prstGeom prst="rect">
            <a:avLst/>
          </a:prstGeom>
          <a:noFill/>
          <a:ln>
            <a:noFill/>
          </a:ln>
        </p:spPr>
        <p:txBody>
          <a:bodyPr anchorCtr="0" anchor="t" bIns="0" lIns="0" spcFirstLastPara="1" rIns="91425" wrap="square" tIns="0">
            <a:spAutoFit/>
          </a:bodyPr>
          <a:lstStyle>
            <a:lvl1pPr lvl="0">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1pPr>
            <a:lvl2pPr lvl="1">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2pPr>
            <a:lvl3pPr lvl="2">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3pPr>
            <a:lvl4pPr lvl="3">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4pPr>
            <a:lvl5pPr lvl="4">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5pPr>
            <a:lvl6pPr lvl="5">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6pPr>
            <a:lvl7pPr lvl="6">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7pPr>
            <a:lvl8pPr lvl="7">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8pPr>
            <a:lvl9pPr lvl="8">
              <a:spcBef>
                <a:spcPts val="0"/>
              </a:spcBef>
              <a:spcAft>
                <a:spcPts val="0"/>
              </a:spcAft>
              <a:buNone/>
              <a:defRPr sz="4800">
                <a:solidFill>
                  <a:schemeClr val="lt1"/>
                </a:solidFill>
                <a:latin typeface="Instrument Sans SemiBold"/>
                <a:ea typeface="Instrument Sans SemiBold"/>
                <a:cs typeface="Instrument Sans SemiBold"/>
                <a:sym typeface="Instrument Sans SemiBold"/>
              </a:defRPr>
            </a:lvl9pPr>
          </a:lstStyle>
          <a:p/>
        </p:txBody>
      </p:sp>
      <p:sp>
        <p:nvSpPr>
          <p:cNvPr id="53" name="Google Shape;53;p13"/>
          <p:cNvSpPr txBox="1"/>
          <p:nvPr>
            <p:ph idx="2" type="body"/>
          </p:nvPr>
        </p:nvSpPr>
        <p:spPr>
          <a:xfrm>
            <a:off x="4028050" y="1866850"/>
            <a:ext cx="3640800" cy="2424600"/>
          </a:xfrm>
          <a:prstGeom prst="rect">
            <a:avLst/>
          </a:prstGeom>
          <a:noFill/>
          <a:ln>
            <a:noFill/>
          </a:ln>
        </p:spPr>
        <p:txBody>
          <a:bodyPr anchorCtr="0" anchor="t" bIns="91425" lIns="91425" spcFirstLastPara="1" rIns="91425" wrap="square" tIns="91425">
            <a:noAutofit/>
          </a:bodyPr>
          <a:lstStyle>
            <a:lvl1pPr indent="-292100" lvl="0" marL="4572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1pPr>
            <a:lvl2pPr indent="-292100" lvl="1" marL="9144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2pPr>
            <a:lvl3pPr indent="-292100" lvl="2" marL="13716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3pPr>
            <a:lvl4pPr indent="-292100" lvl="3" marL="18288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4pPr>
            <a:lvl5pPr indent="-292100" lvl="4" marL="22860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5pPr>
            <a:lvl6pPr indent="-292100" lvl="5" marL="27432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6pPr>
            <a:lvl7pPr indent="-292100" lvl="6" marL="32004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7pPr>
            <a:lvl8pPr indent="-292100" lvl="7" marL="36576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8pPr>
            <a:lvl9pPr indent="-292100" lvl="8" marL="4114800">
              <a:spcBef>
                <a:spcPts val="0"/>
              </a:spcBef>
              <a:spcAft>
                <a:spcPts val="0"/>
              </a:spcAft>
              <a:buClr>
                <a:schemeClr val="lt1"/>
              </a:buClr>
              <a:buSzPts val="1000"/>
              <a:buFont typeface="Instrument Sans"/>
              <a:buChar char="■"/>
              <a:defRPr sz="1000">
                <a:solidFill>
                  <a:schemeClr val="lt1"/>
                </a:solidFill>
                <a:latin typeface="Instrument Sans"/>
                <a:ea typeface="Instrument Sans"/>
                <a:cs typeface="Instrument Sans"/>
                <a:sym typeface="Instrument Sans"/>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474">
          <p15:clr>
            <a:srgbClr val="E46962"/>
          </p15:clr>
        </p15:guide>
        <p15:guide id="2" pos="1548">
          <p15:clr>
            <a:srgbClr val="E46962"/>
          </p15:clr>
        </p15:guide>
        <p15:guide id="3" pos="2842">
          <p15:clr>
            <a:srgbClr val="E46962"/>
          </p15:clr>
        </p15:guide>
        <p15:guide id="4" pos="2916">
          <p15:clr>
            <a:srgbClr val="E46962"/>
          </p15:clr>
        </p15:guide>
        <p15:guide id="5" pos="4211">
          <p15:clr>
            <a:srgbClr val="E46962"/>
          </p15:clr>
        </p15:guide>
        <p15:guide id="6" pos="4285">
          <p15:clr>
            <a:srgbClr val="E46962"/>
          </p15:clr>
        </p15:guide>
        <p15:guide id="7" pos="1926">
          <p15:clr>
            <a:srgbClr val="E46962"/>
          </p15:clr>
        </p15:guide>
        <p15:guide id="8" pos="2007">
          <p15:clr>
            <a:srgbClr val="E46962"/>
          </p15:clr>
        </p15:guide>
        <p15:guide id="9" pos="3753">
          <p15:clr>
            <a:srgbClr val="E46962"/>
          </p15:clr>
        </p15:guide>
        <p15:guide id="10" pos="3833">
          <p15:clr>
            <a:srgbClr val="E46962"/>
          </p15:clr>
        </p15:guide>
        <p15:guide id="11" orient="horz" pos="299">
          <p15:clr>
            <a:srgbClr val="E46962"/>
          </p15:clr>
        </p15:guide>
        <p15:guide id="12" orient="horz" pos="907">
          <p15:clr>
            <a:srgbClr val="E46962"/>
          </p15:clr>
        </p15:guide>
        <p15:guide id="13" orient="horz" pos="981">
          <p15:clr>
            <a:srgbClr val="E46962"/>
          </p15:clr>
        </p15:guide>
        <p15:guide id="14" orient="horz" pos="1583">
          <p15:clr>
            <a:srgbClr val="E46962"/>
          </p15:clr>
        </p15:guide>
        <p15:guide id="15" orient="horz" pos="1657">
          <p15:clr>
            <a:srgbClr val="E46962"/>
          </p15:clr>
        </p15:guide>
        <p15:guide id="16" orient="horz" pos="2259">
          <p15:clr>
            <a:srgbClr val="E46962"/>
          </p15:clr>
        </p15:guide>
        <p15:guide id="17" orient="horz" pos="2333">
          <p15:clr>
            <a:srgbClr val="E46962"/>
          </p15:clr>
        </p15:guide>
        <p15:guide id="18" orient="horz" pos="2941">
          <p15:clr>
            <a:srgbClr val="E46962"/>
          </p15:clr>
        </p15:guide>
        <p15:guide id="19" pos="179">
          <p15:clr>
            <a:srgbClr val="E46962"/>
          </p15:clr>
        </p15:guide>
        <p15:guide id="20" orient="horz" pos="180">
          <p15:clr>
            <a:srgbClr val="E46962"/>
          </p15:clr>
        </p15:guide>
        <p15:guide id="21" orient="horz" pos="3061">
          <p15:clr>
            <a:srgbClr val="E46962"/>
          </p15:clr>
        </p15:guide>
        <p15:guide id="22" pos="5579">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3"/>
          <p:cNvSpPr txBox="1"/>
          <p:nvPr>
            <p:ph type="title"/>
          </p:nvPr>
        </p:nvSpPr>
        <p:spPr>
          <a:xfrm>
            <a:off x="291800" y="465200"/>
            <a:ext cx="8018700" cy="1569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 sz="4000"/>
              <a:t>Dynamic relations among self-injurious urges, affect, and self-injurious behaviors</a:t>
            </a:r>
            <a:endParaRPr sz="4000"/>
          </a:p>
        </p:txBody>
      </p:sp>
      <p:sp>
        <p:nvSpPr>
          <p:cNvPr id="505" name="Google Shape;505;p63"/>
          <p:cNvSpPr txBox="1"/>
          <p:nvPr/>
        </p:nvSpPr>
        <p:spPr>
          <a:xfrm>
            <a:off x="291800" y="2047500"/>
            <a:ext cx="7493700" cy="681900"/>
          </a:xfrm>
          <a:prstGeom prst="rect">
            <a:avLst/>
          </a:prstGeom>
          <a:noFill/>
          <a:ln>
            <a:noFill/>
          </a:ln>
        </p:spPr>
        <p:txBody>
          <a:bodyPr anchorCtr="0" anchor="t" bIns="91425" lIns="91425" spcFirstLastPara="1" rIns="91425" wrap="square" tIns="91425">
            <a:spAutoFit/>
          </a:bodyPr>
          <a:lstStyle/>
          <a:p>
            <a:pPr indent="0" lvl="0" marL="0" rtl="0" algn="l">
              <a:lnSpc>
                <a:spcPct val="85000"/>
              </a:lnSpc>
              <a:spcBef>
                <a:spcPts val="0"/>
              </a:spcBef>
              <a:spcAft>
                <a:spcPts val="0"/>
              </a:spcAft>
              <a:buNone/>
            </a:pPr>
            <a:r>
              <a:rPr lang="en" sz="1900">
                <a:solidFill>
                  <a:schemeClr val="accent6"/>
                </a:solidFill>
                <a:latin typeface="Instrument Sans SemiBold"/>
                <a:ea typeface="Instrument Sans SemiBold"/>
                <a:cs typeface="Instrument Sans SemiBold"/>
                <a:sym typeface="Instrument Sans SemiBold"/>
              </a:rPr>
              <a:t>Madeline Navea</a:t>
            </a:r>
            <a:r>
              <a:rPr baseline="30000" lang="en" sz="1900">
                <a:solidFill>
                  <a:schemeClr val="accent6"/>
                </a:solidFill>
                <a:latin typeface="Instrument Sans SemiBold"/>
                <a:ea typeface="Instrument Sans SemiBold"/>
                <a:cs typeface="Instrument Sans SemiBold"/>
                <a:sym typeface="Instrument Sans SemiBold"/>
              </a:rPr>
              <a:t>1</a:t>
            </a:r>
            <a:r>
              <a:rPr lang="en" sz="1900">
                <a:solidFill>
                  <a:schemeClr val="accent6"/>
                </a:solidFill>
                <a:latin typeface="Instrument Sans SemiBold"/>
                <a:ea typeface="Instrument Sans SemiBold"/>
                <a:cs typeface="Instrument Sans SemiBold"/>
                <a:sym typeface="Instrument Sans SemiBold"/>
              </a:rPr>
              <a:t>, Laura D’Adamo</a:t>
            </a:r>
            <a:r>
              <a:rPr baseline="30000" lang="en" sz="1900">
                <a:solidFill>
                  <a:schemeClr val="accent6"/>
                </a:solidFill>
                <a:latin typeface="Instrument Sans SemiBold"/>
                <a:ea typeface="Instrument Sans SemiBold"/>
                <a:cs typeface="Instrument Sans SemiBold"/>
                <a:sym typeface="Instrument Sans SemiBold"/>
              </a:rPr>
              <a:t>1</a:t>
            </a:r>
            <a:r>
              <a:rPr lang="en" sz="1900">
                <a:solidFill>
                  <a:schemeClr val="accent6"/>
                </a:solidFill>
                <a:latin typeface="Instrument Sans SemiBold"/>
                <a:ea typeface="Instrument Sans SemiBold"/>
                <a:cs typeface="Instrument Sans SemiBold"/>
                <a:sym typeface="Instrument Sans SemiBold"/>
              </a:rPr>
              <a:t>, Jannah Moussaoui</a:t>
            </a:r>
            <a:r>
              <a:rPr baseline="30000" lang="en" sz="1900">
                <a:solidFill>
                  <a:schemeClr val="accent6"/>
                </a:solidFill>
                <a:latin typeface="Instrument Sans SemiBold"/>
                <a:ea typeface="Instrument Sans SemiBold"/>
                <a:cs typeface="Instrument Sans SemiBold"/>
                <a:sym typeface="Instrument Sans SemiBold"/>
              </a:rPr>
              <a:t>1</a:t>
            </a:r>
            <a:r>
              <a:rPr lang="en" sz="1900">
                <a:solidFill>
                  <a:schemeClr val="accent6"/>
                </a:solidFill>
                <a:latin typeface="Instrument Sans SemiBold"/>
                <a:ea typeface="Instrument Sans SemiBold"/>
                <a:cs typeface="Instrument Sans SemiBold"/>
                <a:sym typeface="Instrument Sans SemiBold"/>
              </a:rPr>
              <a:t>,</a:t>
            </a:r>
            <a:r>
              <a:rPr lang="en" sz="1900">
                <a:solidFill>
                  <a:schemeClr val="accent6"/>
                </a:solidFill>
                <a:latin typeface="Instrument Sans SemiBold"/>
                <a:ea typeface="Instrument Sans SemiBold"/>
                <a:cs typeface="Instrument Sans SemiBold"/>
                <a:sym typeface="Instrument Sans SemiBold"/>
              </a:rPr>
              <a:t> April Smith</a:t>
            </a:r>
            <a:r>
              <a:rPr baseline="30000" lang="en" sz="1900">
                <a:solidFill>
                  <a:schemeClr val="accent6"/>
                </a:solidFill>
                <a:latin typeface="Instrument Sans SemiBold"/>
                <a:ea typeface="Instrument Sans SemiBold"/>
                <a:cs typeface="Instrument Sans SemiBold"/>
                <a:sym typeface="Instrument Sans SemiBold"/>
              </a:rPr>
              <a:t>2</a:t>
            </a:r>
            <a:r>
              <a:rPr lang="en" sz="1900">
                <a:solidFill>
                  <a:schemeClr val="accent6"/>
                </a:solidFill>
                <a:latin typeface="Instrument Sans SemiBold"/>
                <a:ea typeface="Instrument Sans SemiBold"/>
                <a:cs typeface="Instrument Sans SemiBold"/>
                <a:sym typeface="Instrument Sans SemiBold"/>
              </a:rPr>
              <a:t>, Stephanie Manasse</a:t>
            </a:r>
            <a:r>
              <a:rPr baseline="30000" lang="en" sz="1900">
                <a:solidFill>
                  <a:schemeClr val="accent6"/>
                </a:solidFill>
                <a:latin typeface="Instrument Sans SemiBold"/>
                <a:ea typeface="Instrument Sans SemiBold"/>
                <a:cs typeface="Instrument Sans SemiBold"/>
                <a:sym typeface="Instrument Sans SemiBold"/>
              </a:rPr>
              <a:t>1</a:t>
            </a:r>
            <a:r>
              <a:rPr lang="en" sz="1900">
                <a:solidFill>
                  <a:schemeClr val="accent6"/>
                </a:solidFill>
                <a:latin typeface="Instrument Sans SemiBold"/>
                <a:ea typeface="Instrument Sans SemiBold"/>
                <a:cs typeface="Instrument Sans SemiBold"/>
                <a:sym typeface="Instrument Sans SemiBold"/>
              </a:rPr>
              <a:t>, </a:t>
            </a:r>
            <a:r>
              <a:rPr lang="en" sz="1900">
                <a:solidFill>
                  <a:schemeClr val="accent6"/>
                </a:solidFill>
                <a:latin typeface="Instrument Sans SemiBold"/>
                <a:ea typeface="Instrument Sans SemiBold"/>
                <a:cs typeface="Instrument Sans SemiBold"/>
                <a:sym typeface="Instrument Sans SemiBold"/>
              </a:rPr>
              <a:t>Elizabeth Velkoff</a:t>
            </a:r>
            <a:r>
              <a:rPr baseline="30000" lang="en" sz="1900">
                <a:solidFill>
                  <a:schemeClr val="accent6"/>
                </a:solidFill>
                <a:latin typeface="Instrument Sans SemiBold"/>
                <a:ea typeface="Instrument Sans SemiBold"/>
                <a:cs typeface="Instrument Sans SemiBold"/>
                <a:sym typeface="Instrument Sans SemiBold"/>
              </a:rPr>
              <a:t>1,3</a:t>
            </a:r>
            <a:endParaRPr sz="1900">
              <a:solidFill>
                <a:schemeClr val="accent6"/>
              </a:solidFill>
              <a:latin typeface="Instrument Sans SemiBold"/>
              <a:ea typeface="Instrument Sans SemiBold"/>
              <a:cs typeface="Instrument Sans SemiBold"/>
              <a:sym typeface="Instrument Sans SemiBold"/>
            </a:endParaRPr>
          </a:p>
        </p:txBody>
      </p:sp>
      <p:sp>
        <p:nvSpPr>
          <p:cNvPr id="506" name="Google Shape;506;p63"/>
          <p:cNvSpPr txBox="1"/>
          <p:nvPr/>
        </p:nvSpPr>
        <p:spPr>
          <a:xfrm>
            <a:off x="291800" y="2767900"/>
            <a:ext cx="7493700" cy="655800"/>
          </a:xfrm>
          <a:prstGeom prst="rect">
            <a:avLst/>
          </a:prstGeom>
          <a:noFill/>
          <a:ln>
            <a:noFill/>
          </a:ln>
        </p:spPr>
        <p:txBody>
          <a:bodyPr anchorCtr="0" anchor="t" bIns="91425" lIns="91425" spcFirstLastPara="1" rIns="91425" wrap="square" tIns="91425">
            <a:spAutoFit/>
          </a:bodyPr>
          <a:lstStyle/>
          <a:p>
            <a:pPr indent="-304800" lvl="0" marL="457200" rtl="0" algn="l">
              <a:lnSpc>
                <a:spcPct val="85000"/>
              </a:lnSpc>
              <a:spcBef>
                <a:spcPts val="0"/>
              </a:spcBef>
              <a:spcAft>
                <a:spcPts val="0"/>
              </a:spcAft>
              <a:buClr>
                <a:schemeClr val="accent6"/>
              </a:buClr>
              <a:buSzPts val="1200"/>
              <a:buFont typeface="Instrument Sans SemiBold"/>
              <a:buAutoNum type="arabicPeriod"/>
            </a:pPr>
            <a:r>
              <a:rPr lang="en" sz="1200">
                <a:solidFill>
                  <a:schemeClr val="accent6"/>
                </a:solidFill>
                <a:latin typeface="Instrument Sans SemiBold"/>
                <a:ea typeface="Instrument Sans SemiBold"/>
                <a:cs typeface="Instrument Sans SemiBold"/>
                <a:sym typeface="Instrument Sans SemiBold"/>
              </a:rPr>
              <a:t>Drexel University</a:t>
            </a:r>
            <a:endParaRPr sz="1200">
              <a:solidFill>
                <a:schemeClr val="accent6"/>
              </a:solidFill>
              <a:latin typeface="Instrument Sans SemiBold"/>
              <a:ea typeface="Instrument Sans SemiBold"/>
              <a:cs typeface="Instrument Sans SemiBold"/>
              <a:sym typeface="Instrument Sans SemiBold"/>
            </a:endParaRPr>
          </a:p>
          <a:p>
            <a:pPr indent="-304800" lvl="0" marL="457200" rtl="0" algn="l">
              <a:lnSpc>
                <a:spcPct val="85000"/>
              </a:lnSpc>
              <a:spcBef>
                <a:spcPts val="0"/>
              </a:spcBef>
              <a:spcAft>
                <a:spcPts val="0"/>
              </a:spcAft>
              <a:buClr>
                <a:schemeClr val="accent6"/>
              </a:buClr>
              <a:buSzPts val="1200"/>
              <a:buFont typeface="Instrument Sans SemiBold"/>
              <a:buAutoNum type="arabicPeriod"/>
            </a:pPr>
            <a:r>
              <a:rPr lang="en" sz="1200">
                <a:solidFill>
                  <a:schemeClr val="accent6"/>
                </a:solidFill>
                <a:latin typeface="Instrument Sans SemiBold"/>
                <a:ea typeface="Instrument Sans SemiBold"/>
                <a:cs typeface="Instrument Sans SemiBold"/>
                <a:sym typeface="Instrument Sans SemiBold"/>
              </a:rPr>
              <a:t>Auburn University</a:t>
            </a:r>
            <a:endParaRPr sz="1200">
              <a:solidFill>
                <a:schemeClr val="accent6"/>
              </a:solidFill>
              <a:latin typeface="Instrument Sans SemiBold"/>
              <a:ea typeface="Instrument Sans SemiBold"/>
              <a:cs typeface="Instrument Sans SemiBold"/>
              <a:sym typeface="Instrument Sans SemiBold"/>
            </a:endParaRPr>
          </a:p>
          <a:p>
            <a:pPr indent="-304800" lvl="0" marL="457200" rtl="0" algn="l">
              <a:lnSpc>
                <a:spcPct val="85000"/>
              </a:lnSpc>
              <a:spcBef>
                <a:spcPts val="0"/>
              </a:spcBef>
              <a:spcAft>
                <a:spcPts val="0"/>
              </a:spcAft>
              <a:buClr>
                <a:schemeClr val="accent6"/>
              </a:buClr>
              <a:buSzPts val="1200"/>
              <a:buFont typeface="Instrument Sans SemiBold"/>
              <a:buAutoNum type="arabicPeriod"/>
            </a:pPr>
            <a:r>
              <a:rPr lang="en" sz="1200">
                <a:solidFill>
                  <a:schemeClr val="accent6"/>
                </a:solidFill>
                <a:latin typeface="Instrument Sans SemiBold"/>
                <a:ea typeface="Instrument Sans SemiBold"/>
                <a:cs typeface="Instrument Sans SemiBold"/>
                <a:sym typeface="Instrument Sans SemiBold"/>
              </a:rPr>
              <a:t>Reed College</a:t>
            </a:r>
            <a:endParaRPr sz="1200">
              <a:solidFill>
                <a:schemeClr val="accent6"/>
              </a:solidFill>
              <a:latin typeface="Instrument Sans SemiBold"/>
              <a:ea typeface="Instrument Sans SemiBold"/>
              <a:cs typeface="Instrument Sans SemiBold"/>
              <a:sym typeface="Instrument Sans SemiBold"/>
            </a:endParaRPr>
          </a:p>
        </p:txBody>
      </p:sp>
      <p:pic>
        <p:nvPicPr>
          <p:cNvPr id="507" name="Google Shape;507;p63" title="Weight_Eating_LifestyleCenter (1) (1).png"/>
          <p:cNvPicPr preferRelativeResize="0"/>
          <p:nvPr/>
        </p:nvPicPr>
        <p:blipFill>
          <a:blip r:embed="rId3">
            <a:alphaModFix/>
          </a:blip>
          <a:stretch>
            <a:fillRect/>
          </a:stretch>
        </p:blipFill>
        <p:spPr>
          <a:xfrm>
            <a:off x="87725" y="4062675"/>
            <a:ext cx="3095624" cy="997625"/>
          </a:xfrm>
          <a:prstGeom prst="rect">
            <a:avLst/>
          </a:prstGeom>
          <a:noFill/>
          <a:ln>
            <a:noFill/>
          </a:ln>
        </p:spPr>
      </p:pic>
      <p:pic>
        <p:nvPicPr>
          <p:cNvPr id="508" name="Google Shape;508;p63"/>
          <p:cNvPicPr preferRelativeResize="0"/>
          <p:nvPr/>
        </p:nvPicPr>
        <p:blipFill>
          <a:blip r:embed="rId4">
            <a:alphaModFix/>
          </a:blip>
          <a:stretch>
            <a:fillRect/>
          </a:stretch>
        </p:blipFill>
        <p:spPr>
          <a:xfrm>
            <a:off x="6745441" y="4352300"/>
            <a:ext cx="2353908" cy="708000"/>
          </a:xfrm>
          <a:prstGeom prst="rect">
            <a:avLst/>
          </a:prstGeom>
          <a:noFill/>
          <a:ln>
            <a:noFill/>
          </a:ln>
        </p:spPr>
      </p:pic>
      <p:pic>
        <p:nvPicPr>
          <p:cNvPr descr="Auburn University Company Profile - Supply Chain Management Review" id="509" name="Google Shape;509;p63"/>
          <p:cNvPicPr preferRelativeResize="0"/>
          <p:nvPr/>
        </p:nvPicPr>
        <p:blipFill>
          <a:blip r:embed="rId5">
            <a:alphaModFix/>
          </a:blip>
          <a:stretch>
            <a:fillRect/>
          </a:stretch>
        </p:blipFill>
        <p:spPr>
          <a:xfrm>
            <a:off x="3681588" y="4324475"/>
            <a:ext cx="2807525" cy="7636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64"/>
          <p:cNvSpPr txBox="1"/>
          <p:nvPr>
            <p:ph idx="1" type="body"/>
          </p:nvPr>
        </p:nvSpPr>
        <p:spPr>
          <a:xfrm>
            <a:off x="303750" y="1557525"/>
            <a:ext cx="8536500" cy="17367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t/>
            </a:r>
            <a:endParaRPr sz="2500"/>
          </a:p>
          <a:p>
            <a:pPr indent="-387350" lvl="0" marL="457200" rtl="0" algn="l">
              <a:lnSpc>
                <a:spcPct val="100000"/>
              </a:lnSpc>
              <a:spcBef>
                <a:spcPts val="0"/>
              </a:spcBef>
              <a:spcAft>
                <a:spcPts val="0"/>
              </a:spcAft>
              <a:buSzPts val="2500"/>
              <a:buChar char="●"/>
            </a:pPr>
            <a:r>
              <a:rPr lang="en" sz="2500"/>
              <a:t>SIUs</a:t>
            </a:r>
            <a:r>
              <a:rPr lang="en" sz="2500"/>
              <a:t> and affect are known predictors for SIBs</a:t>
            </a:r>
            <a:endParaRPr sz="2500"/>
          </a:p>
          <a:p>
            <a:pPr indent="-387350" lvl="0" marL="457200" rtl="0" algn="l">
              <a:lnSpc>
                <a:spcPct val="100000"/>
              </a:lnSpc>
              <a:spcBef>
                <a:spcPts val="0"/>
              </a:spcBef>
              <a:spcAft>
                <a:spcPts val="0"/>
              </a:spcAft>
              <a:buSzPts val="2500"/>
              <a:buChar char="●"/>
            </a:pPr>
            <a:r>
              <a:rPr lang="en" sz="2500"/>
              <a:t>They perform poorly as predictors due to studies’ </a:t>
            </a:r>
            <a:r>
              <a:rPr i="1" lang="en" sz="2500"/>
              <a:t>long time point</a:t>
            </a:r>
            <a:r>
              <a:rPr lang="en" sz="2500"/>
              <a:t> designs</a:t>
            </a:r>
            <a:endParaRPr sz="2500"/>
          </a:p>
        </p:txBody>
      </p:sp>
      <p:sp>
        <p:nvSpPr>
          <p:cNvPr id="515" name="Google Shape;515;p64"/>
          <p:cNvSpPr txBox="1"/>
          <p:nvPr>
            <p:ph type="title"/>
          </p:nvPr>
        </p:nvSpPr>
        <p:spPr>
          <a:xfrm>
            <a:off x="284700" y="200400"/>
            <a:ext cx="4227300" cy="548700"/>
          </a:xfrm>
          <a:prstGeom prst="rect">
            <a:avLst/>
          </a:prstGeom>
        </p:spPr>
        <p:txBody>
          <a:bodyPr anchorCtr="0" anchor="b" bIns="0" lIns="0" spcFirstLastPara="1" rIns="91425" wrap="square" tIns="0">
            <a:noAutofit/>
          </a:bodyPr>
          <a:lstStyle/>
          <a:p>
            <a:pPr indent="0" lvl="0" marL="0" rtl="0" algn="l">
              <a:lnSpc>
                <a:spcPct val="85000"/>
              </a:lnSpc>
              <a:spcBef>
                <a:spcPts val="0"/>
              </a:spcBef>
              <a:spcAft>
                <a:spcPts val="0"/>
              </a:spcAft>
              <a:buNone/>
            </a:pPr>
            <a:r>
              <a:rPr b="1" lang="en" sz="3600">
                <a:latin typeface="Instrument Sans"/>
                <a:ea typeface="Instrument Sans"/>
                <a:cs typeface="Instrument Sans"/>
                <a:sym typeface="Instrument Sans"/>
              </a:rPr>
              <a:t>BACKGROUND</a:t>
            </a:r>
            <a:endParaRPr b="1" sz="3600">
              <a:latin typeface="Instrument Sans"/>
              <a:ea typeface="Instrument Sans"/>
              <a:cs typeface="Instrument Sans"/>
              <a:sym typeface="Instrument Sans"/>
            </a:endParaRPr>
          </a:p>
        </p:txBody>
      </p:sp>
      <p:sp>
        <p:nvSpPr>
          <p:cNvPr id="516" name="Google Shape;516;p64"/>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17" name="Google Shape;517;p64"/>
          <p:cNvSpPr txBox="1"/>
          <p:nvPr>
            <p:ph idx="1" type="body"/>
          </p:nvPr>
        </p:nvSpPr>
        <p:spPr>
          <a:xfrm>
            <a:off x="5409150" y="200400"/>
            <a:ext cx="3411900" cy="1599900"/>
          </a:xfrm>
          <a:prstGeom prst="rect">
            <a:avLst/>
          </a:prstGeom>
          <a:solidFill>
            <a:schemeClr val="accent3"/>
          </a:solidFill>
          <a:ln cap="flat" cmpd="sng" w="9525">
            <a:solidFill>
              <a:schemeClr val="lt1"/>
            </a:solidFill>
            <a:prstDash val="solid"/>
            <a:round/>
            <a:headEnd len="sm" w="sm" type="none"/>
            <a:tailEnd len="sm" w="sm" type="none"/>
          </a:ln>
        </p:spPr>
        <p:txBody>
          <a:bodyPr anchorCtr="0" anchor="t" bIns="0" lIns="0" spcFirstLastPara="1" rIns="0" wrap="square" tIns="0">
            <a:noAutofit/>
          </a:bodyPr>
          <a:lstStyle/>
          <a:p>
            <a:pPr indent="0" lvl="0" marL="0" rtl="0" algn="ctr">
              <a:lnSpc>
                <a:spcPct val="100000"/>
              </a:lnSpc>
              <a:spcBef>
                <a:spcPts val="0"/>
              </a:spcBef>
              <a:spcAft>
                <a:spcPts val="0"/>
              </a:spcAft>
              <a:buNone/>
            </a:pPr>
            <a:r>
              <a:rPr b="1" lang="en" sz="2500" u="sng"/>
              <a:t>Abbreviated Terms</a:t>
            </a:r>
            <a:endParaRPr sz="2500"/>
          </a:p>
          <a:p>
            <a:pPr indent="0" lvl="0" marL="0" rtl="0" algn="ctr">
              <a:lnSpc>
                <a:spcPct val="100000"/>
              </a:lnSpc>
              <a:spcBef>
                <a:spcPts val="0"/>
              </a:spcBef>
              <a:spcAft>
                <a:spcPts val="0"/>
              </a:spcAft>
              <a:buNone/>
            </a:pPr>
            <a:r>
              <a:rPr lang="en" sz="1800"/>
              <a:t>Self-injurious urges (SIUs)</a:t>
            </a:r>
            <a:endParaRPr sz="1800"/>
          </a:p>
          <a:p>
            <a:pPr indent="0" lvl="0" marL="0" rtl="0" algn="ctr">
              <a:lnSpc>
                <a:spcPct val="100000"/>
              </a:lnSpc>
              <a:spcBef>
                <a:spcPts val="0"/>
              </a:spcBef>
              <a:spcAft>
                <a:spcPts val="0"/>
              </a:spcAft>
              <a:buNone/>
            </a:pPr>
            <a:r>
              <a:rPr lang="en" sz="1800"/>
              <a:t>Self-injurious behaviors (SIBs)</a:t>
            </a:r>
            <a:endParaRPr sz="1800"/>
          </a:p>
          <a:p>
            <a:pPr indent="0" lvl="0" marL="0" rtl="0" algn="ctr">
              <a:lnSpc>
                <a:spcPct val="100000"/>
              </a:lnSpc>
              <a:spcBef>
                <a:spcPts val="0"/>
              </a:spcBef>
              <a:spcAft>
                <a:spcPts val="0"/>
              </a:spcAft>
              <a:buNone/>
            </a:pPr>
            <a:r>
              <a:rPr lang="en" sz="1800"/>
              <a:t>Positive Affect (PA)</a:t>
            </a:r>
            <a:endParaRPr sz="1800"/>
          </a:p>
          <a:p>
            <a:pPr indent="0" lvl="0" marL="0" rtl="0" algn="ctr">
              <a:lnSpc>
                <a:spcPct val="100000"/>
              </a:lnSpc>
              <a:spcBef>
                <a:spcPts val="0"/>
              </a:spcBef>
              <a:spcAft>
                <a:spcPts val="0"/>
              </a:spcAft>
              <a:buNone/>
            </a:pPr>
            <a:r>
              <a:rPr lang="en" sz="1800"/>
              <a:t>Negative Affect (NA)</a:t>
            </a:r>
            <a:endParaRPr sz="1800"/>
          </a:p>
        </p:txBody>
      </p:sp>
      <p:sp>
        <p:nvSpPr>
          <p:cNvPr id="518" name="Google Shape;518;p64"/>
          <p:cNvSpPr txBox="1"/>
          <p:nvPr>
            <p:ph idx="1" type="body"/>
          </p:nvPr>
        </p:nvSpPr>
        <p:spPr>
          <a:xfrm>
            <a:off x="428350" y="3769650"/>
            <a:ext cx="8536500" cy="1328100"/>
          </a:xfrm>
          <a:prstGeom prst="rect">
            <a:avLst/>
          </a:prstGeom>
        </p:spPr>
        <p:txBody>
          <a:bodyPr anchorCtr="0" anchor="t" bIns="0" lIns="0" spcFirstLastPara="1" rIns="0" wrap="square" tIns="0">
            <a:noAutofit/>
          </a:bodyPr>
          <a:lstStyle/>
          <a:p>
            <a:pPr indent="-387350" lvl="0" marL="457200" rtl="0" algn="l">
              <a:lnSpc>
                <a:spcPct val="100000"/>
              </a:lnSpc>
              <a:spcBef>
                <a:spcPts val="0"/>
              </a:spcBef>
              <a:spcAft>
                <a:spcPts val="0"/>
              </a:spcAft>
              <a:buSzPts val="2500"/>
              <a:buChar char="●"/>
            </a:pPr>
            <a:r>
              <a:rPr lang="en" sz="2500"/>
              <a:t>Use ecological momentary </a:t>
            </a:r>
            <a:r>
              <a:rPr lang="en" sz="2500"/>
              <a:t>assessment (EMA) designs!</a:t>
            </a:r>
            <a:endParaRPr sz="2500"/>
          </a:p>
          <a:p>
            <a:pPr indent="-387350" lvl="0" marL="457200" rtl="0" algn="l">
              <a:lnSpc>
                <a:spcPct val="100000"/>
              </a:lnSpc>
              <a:spcBef>
                <a:spcPts val="0"/>
              </a:spcBef>
              <a:spcAft>
                <a:spcPts val="0"/>
              </a:spcAft>
              <a:buSzPts val="2500"/>
              <a:buChar char="●"/>
            </a:pPr>
            <a:r>
              <a:rPr lang="en" sz="2500"/>
              <a:t>Use computationally-intensive analyses for EMA data</a:t>
            </a:r>
            <a:endParaRPr sz="2500"/>
          </a:p>
        </p:txBody>
      </p:sp>
      <p:sp>
        <p:nvSpPr>
          <p:cNvPr id="519" name="Google Shape;519;p64"/>
          <p:cNvSpPr txBox="1"/>
          <p:nvPr/>
        </p:nvSpPr>
        <p:spPr>
          <a:xfrm>
            <a:off x="428350" y="2967525"/>
            <a:ext cx="4815000" cy="99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5000">
                <a:solidFill>
                  <a:schemeClr val="lt1"/>
                </a:solidFill>
                <a:latin typeface="Instrument Sans"/>
                <a:ea typeface="Instrument Sans"/>
                <a:cs typeface="Instrument Sans"/>
                <a:sym typeface="Instrument Sans"/>
              </a:rPr>
              <a:t>How to fix this?</a:t>
            </a:r>
            <a:endParaRPr b="1" sz="5000">
              <a:solidFill>
                <a:schemeClr val="lt1"/>
              </a:solidFill>
              <a:latin typeface="Instrument Sans"/>
              <a:ea typeface="Instrument Sans"/>
              <a:cs typeface="Instrument Sans"/>
              <a:sym typeface="Instrument Sans"/>
            </a:endParaRPr>
          </a:p>
        </p:txBody>
      </p:sp>
      <p:sp>
        <p:nvSpPr>
          <p:cNvPr id="520" name="Google Shape;520;p64"/>
          <p:cNvSpPr txBox="1"/>
          <p:nvPr/>
        </p:nvSpPr>
        <p:spPr>
          <a:xfrm>
            <a:off x="310375" y="953325"/>
            <a:ext cx="4815000" cy="846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lt1"/>
              </a:buClr>
              <a:buSzPts val="1800"/>
              <a:buFont typeface="Instrument Sans"/>
              <a:buChar char="●"/>
            </a:pPr>
            <a:r>
              <a:rPr b="1" lang="en" sz="1800" u="sng">
                <a:solidFill>
                  <a:schemeClr val="lt1"/>
                </a:solidFill>
                <a:latin typeface="Instrument Sans"/>
                <a:ea typeface="Instrument Sans"/>
                <a:cs typeface="Instrument Sans"/>
                <a:sym typeface="Instrument Sans"/>
              </a:rPr>
              <a:t>Self-injurious urges</a:t>
            </a:r>
            <a:r>
              <a:rPr lang="en" sz="1800">
                <a:solidFill>
                  <a:schemeClr val="lt1"/>
                </a:solidFill>
                <a:latin typeface="Instrument Sans"/>
                <a:ea typeface="Instrument Sans"/>
                <a:cs typeface="Instrument Sans"/>
                <a:sym typeface="Instrument Sans"/>
              </a:rPr>
              <a:t>: urge to engage in self-injurious behavior</a:t>
            </a:r>
            <a:endParaRPr sz="1800">
              <a:solidFill>
                <a:schemeClr val="lt1"/>
              </a:solidFill>
              <a:latin typeface="Instrument Sans"/>
              <a:ea typeface="Instrument Sans"/>
              <a:cs typeface="Instrument Sans"/>
              <a:sym typeface="Instrument Sans"/>
            </a:endParaRPr>
          </a:p>
          <a:p>
            <a:pPr indent="-342900" lvl="0" marL="457200" rtl="0" algn="l">
              <a:spcBef>
                <a:spcPts val="0"/>
              </a:spcBef>
              <a:spcAft>
                <a:spcPts val="0"/>
              </a:spcAft>
              <a:buClr>
                <a:schemeClr val="lt1"/>
              </a:buClr>
              <a:buSzPts val="1800"/>
              <a:buFont typeface="Instrument Sans"/>
              <a:buChar char="●"/>
            </a:pPr>
            <a:r>
              <a:rPr b="1" lang="en" sz="1800" u="sng">
                <a:solidFill>
                  <a:schemeClr val="lt1"/>
                </a:solidFill>
                <a:latin typeface="Instrument Sans"/>
                <a:ea typeface="Instrument Sans"/>
                <a:cs typeface="Instrument Sans"/>
                <a:sym typeface="Instrument Sans"/>
              </a:rPr>
              <a:t>Affect</a:t>
            </a:r>
            <a:r>
              <a:rPr lang="en" sz="1800">
                <a:solidFill>
                  <a:schemeClr val="lt1"/>
                </a:solidFill>
                <a:latin typeface="Instrument Sans"/>
                <a:ea typeface="Instrument Sans"/>
                <a:cs typeface="Instrument Sans"/>
                <a:sym typeface="Instrument Sans"/>
              </a:rPr>
              <a:t>: positive and negative emotions</a:t>
            </a:r>
            <a:endParaRPr sz="300">
              <a:solidFill>
                <a:schemeClr val="lt1"/>
              </a:solidFill>
              <a:latin typeface="Instrument Sans"/>
              <a:ea typeface="Instrument Sans"/>
              <a:cs typeface="Instrument Sans"/>
              <a:sym typeface="Instrument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9"/>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51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24" name="Shape 524"/>
        <p:cNvGrpSpPr/>
        <p:nvPr/>
      </p:nvGrpSpPr>
      <p:grpSpPr>
        <a:xfrm>
          <a:off x="0" y="0"/>
          <a:ext cx="0" cy="0"/>
          <a:chOff x="0" y="0"/>
          <a:chExt cx="0" cy="0"/>
        </a:xfrm>
      </p:grpSpPr>
      <p:sp>
        <p:nvSpPr>
          <p:cNvPr id="525" name="Google Shape;525;p65"/>
          <p:cNvSpPr txBox="1"/>
          <p:nvPr>
            <p:ph idx="3" type="body"/>
          </p:nvPr>
        </p:nvSpPr>
        <p:spPr>
          <a:xfrm>
            <a:off x="323700" y="1283800"/>
            <a:ext cx="8496600" cy="3576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highlight>
                <a:schemeClr val="accent1"/>
              </a:highlight>
              <a:latin typeface="Instrument Sans SemiBold"/>
              <a:ea typeface="Instrument Sans SemiBold"/>
              <a:cs typeface="Instrument Sans SemiBold"/>
              <a:sym typeface="Instrument Sans SemiBold"/>
            </a:endParaRPr>
          </a:p>
          <a:p>
            <a:pPr indent="-387350" lvl="0" marL="457200" rtl="0" algn="l">
              <a:spcBef>
                <a:spcPts val="0"/>
              </a:spcBef>
              <a:spcAft>
                <a:spcPts val="0"/>
              </a:spcAft>
              <a:buSzPts val="2500"/>
              <a:buChar char="●"/>
            </a:pPr>
            <a:r>
              <a:rPr lang="en" sz="2500"/>
              <a:t>Adults (N = 124)</a:t>
            </a:r>
            <a:endParaRPr sz="2500"/>
          </a:p>
          <a:p>
            <a:pPr indent="0" lvl="0" marL="0" rtl="0" algn="l">
              <a:spcBef>
                <a:spcPts val="0"/>
              </a:spcBef>
              <a:spcAft>
                <a:spcPts val="0"/>
              </a:spcAft>
              <a:buNone/>
            </a:pPr>
            <a:r>
              <a:t/>
            </a:r>
            <a:endParaRPr sz="1000"/>
          </a:p>
          <a:p>
            <a:pPr indent="-387350" lvl="0" marL="457200" rtl="0" algn="l">
              <a:spcBef>
                <a:spcPts val="0"/>
              </a:spcBef>
              <a:spcAft>
                <a:spcPts val="0"/>
              </a:spcAft>
              <a:buSzPts val="2500"/>
              <a:buChar char="●"/>
            </a:pPr>
            <a:r>
              <a:rPr lang="en" sz="2500"/>
              <a:t>Engaged in at least 3 SIBs in the past month including:</a:t>
            </a:r>
            <a:endParaRPr sz="2500"/>
          </a:p>
          <a:p>
            <a:pPr indent="-387350" lvl="1" marL="914400" rtl="0" algn="l">
              <a:spcBef>
                <a:spcPts val="0"/>
              </a:spcBef>
              <a:spcAft>
                <a:spcPts val="0"/>
              </a:spcAft>
              <a:buSzPts val="2500"/>
              <a:buChar char="○"/>
            </a:pPr>
            <a:r>
              <a:rPr lang="en" sz="2500"/>
              <a:t>Non-suicidal self-injury</a:t>
            </a:r>
            <a:endParaRPr sz="2500"/>
          </a:p>
          <a:p>
            <a:pPr indent="-387350" lvl="1" marL="914400" rtl="0" algn="l">
              <a:spcBef>
                <a:spcPts val="0"/>
              </a:spcBef>
              <a:spcAft>
                <a:spcPts val="0"/>
              </a:spcAft>
              <a:buSzPts val="2500"/>
              <a:buChar char="○"/>
            </a:pPr>
            <a:r>
              <a:rPr lang="en" sz="2500"/>
              <a:t>Disordered eating</a:t>
            </a:r>
            <a:endParaRPr sz="2500"/>
          </a:p>
          <a:p>
            <a:pPr indent="0" lvl="0" marL="0" rtl="0" algn="l">
              <a:spcBef>
                <a:spcPts val="0"/>
              </a:spcBef>
              <a:spcAft>
                <a:spcPts val="0"/>
              </a:spcAft>
              <a:buNone/>
            </a:pPr>
            <a:r>
              <a:t/>
            </a:r>
            <a:endParaRPr sz="1000"/>
          </a:p>
          <a:p>
            <a:pPr indent="-387350" lvl="0" marL="457200" rtl="0" algn="l">
              <a:spcBef>
                <a:spcPts val="0"/>
              </a:spcBef>
              <a:spcAft>
                <a:spcPts val="0"/>
              </a:spcAft>
              <a:buSzPts val="2500"/>
              <a:buChar char="●"/>
            </a:pPr>
            <a:r>
              <a:rPr lang="en" sz="2500"/>
              <a:t>Completed ecological momentary assessment (EMA) surveys </a:t>
            </a:r>
            <a:endParaRPr sz="2500"/>
          </a:p>
          <a:p>
            <a:pPr indent="-387350" lvl="1" marL="914400" rtl="0" algn="l">
              <a:spcBef>
                <a:spcPts val="0"/>
              </a:spcBef>
              <a:spcAft>
                <a:spcPts val="0"/>
              </a:spcAft>
              <a:buSzPts val="2500"/>
              <a:buChar char="○"/>
            </a:pPr>
            <a:r>
              <a:rPr lang="en" sz="2500"/>
              <a:t>6x/day for 14 days</a:t>
            </a:r>
            <a:endParaRPr sz="2500"/>
          </a:p>
          <a:p>
            <a:pPr indent="-387350" lvl="1" marL="914400" rtl="0" algn="l">
              <a:spcBef>
                <a:spcPts val="0"/>
              </a:spcBef>
              <a:spcAft>
                <a:spcPts val="0"/>
              </a:spcAft>
              <a:buSzPts val="2500"/>
              <a:buChar char="○"/>
            </a:pPr>
            <a:r>
              <a:rPr lang="en" sz="2500"/>
              <a:t>Reported on current affect, SIU intensity, and SIB presence.</a:t>
            </a:r>
            <a:endParaRPr sz="2500"/>
          </a:p>
        </p:txBody>
      </p:sp>
      <p:sp>
        <p:nvSpPr>
          <p:cNvPr id="526" name="Google Shape;526;p65"/>
          <p:cNvSpPr txBox="1"/>
          <p:nvPr>
            <p:ph idx="12" type="sldNum"/>
          </p:nvPr>
        </p:nvSpPr>
        <p:spPr>
          <a:xfrm>
            <a:off x="8556779" y="4668600"/>
            <a:ext cx="300000" cy="196800"/>
          </a:xfrm>
          <a:prstGeom prst="rect">
            <a:avLst/>
          </a:prstGeom>
        </p:spPr>
        <p:txBody>
          <a:bodyPr anchorCtr="0" anchor="b"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527" name="Google Shape;527;p65"/>
          <p:cNvSpPr txBox="1"/>
          <p:nvPr>
            <p:ph idx="4294967295" type="title"/>
          </p:nvPr>
        </p:nvSpPr>
        <p:spPr>
          <a:xfrm>
            <a:off x="284700" y="200400"/>
            <a:ext cx="4227300" cy="471000"/>
          </a:xfrm>
          <a:prstGeom prst="rect">
            <a:avLst/>
          </a:prstGeom>
        </p:spPr>
        <p:txBody>
          <a:bodyPr anchorCtr="0" anchor="t" bIns="0" lIns="0" spcFirstLastPara="1" rIns="91425" wrap="square" tIns="0">
            <a:spAutoFit/>
          </a:bodyPr>
          <a:lstStyle/>
          <a:p>
            <a:pPr indent="0" lvl="0" marL="0" rtl="0" algn="l">
              <a:lnSpc>
                <a:spcPct val="85000"/>
              </a:lnSpc>
              <a:spcBef>
                <a:spcPts val="0"/>
              </a:spcBef>
              <a:spcAft>
                <a:spcPts val="0"/>
              </a:spcAft>
              <a:buNone/>
            </a:pPr>
            <a:r>
              <a:rPr b="1" lang="en" sz="3600">
                <a:latin typeface="Instrument Sans"/>
                <a:ea typeface="Instrument Sans"/>
                <a:cs typeface="Instrument Sans"/>
                <a:sym typeface="Instrument Sans"/>
              </a:rPr>
              <a:t>METHODS</a:t>
            </a:r>
            <a:endParaRPr b="1" sz="3600">
              <a:latin typeface="Instrument Sans"/>
              <a:ea typeface="Instrument Sans"/>
              <a:cs typeface="Instrument Sans"/>
              <a:sym typeface="Instrument Sans"/>
            </a:endParaRPr>
          </a:p>
        </p:txBody>
      </p:sp>
      <p:sp>
        <p:nvSpPr>
          <p:cNvPr id="528" name="Google Shape;528;p65"/>
          <p:cNvSpPr txBox="1"/>
          <p:nvPr>
            <p:ph idx="4294967295" type="body"/>
          </p:nvPr>
        </p:nvSpPr>
        <p:spPr>
          <a:xfrm>
            <a:off x="5409150" y="200400"/>
            <a:ext cx="3411900" cy="1599900"/>
          </a:xfrm>
          <a:prstGeom prst="rect">
            <a:avLst/>
          </a:prstGeom>
          <a:solidFill>
            <a:schemeClr val="accent3"/>
          </a:solidFill>
          <a:ln cap="flat" cmpd="sng" w="9525">
            <a:solidFill>
              <a:schemeClr val="lt1"/>
            </a:solidFill>
            <a:prstDash val="solid"/>
            <a:round/>
            <a:headEnd len="sm" w="sm" type="none"/>
            <a:tailEnd len="sm" w="sm" type="none"/>
          </a:ln>
        </p:spPr>
        <p:txBody>
          <a:bodyPr anchorCtr="0" anchor="t" bIns="91425" lIns="0" spcFirstLastPara="1" rIns="91425" wrap="square" tIns="91425">
            <a:noAutofit/>
          </a:bodyPr>
          <a:lstStyle/>
          <a:p>
            <a:pPr indent="0" lvl="0" marL="0" rtl="0" algn="ctr">
              <a:lnSpc>
                <a:spcPct val="100000"/>
              </a:lnSpc>
              <a:spcBef>
                <a:spcPts val="0"/>
              </a:spcBef>
              <a:spcAft>
                <a:spcPts val="0"/>
              </a:spcAft>
              <a:buNone/>
            </a:pPr>
            <a:r>
              <a:rPr b="1" lang="en" sz="2500" u="sng"/>
              <a:t>Abbreviated Terms</a:t>
            </a:r>
            <a:endParaRPr sz="2500"/>
          </a:p>
          <a:p>
            <a:pPr indent="0" lvl="0" marL="0" rtl="0" algn="ctr">
              <a:lnSpc>
                <a:spcPct val="100000"/>
              </a:lnSpc>
              <a:spcBef>
                <a:spcPts val="0"/>
              </a:spcBef>
              <a:spcAft>
                <a:spcPts val="0"/>
              </a:spcAft>
              <a:buNone/>
            </a:pPr>
            <a:r>
              <a:rPr lang="en" sz="1800"/>
              <a:t>Self-injurious urges (SIUs)</a:t>
            </a:r>
            <a:endParaRPr sz="1800"/>
          </a:p>
          <a:p>
            <a:pPr indent="0" lvl="0" marL="0" rtl="0" algn="ctr">
              <a:lnSpc>
                <a:spcPct val="100000"/>
              </a:lnSpc>
              <a:spcBef>
                <a:spcPts val="0"/>
              </a:spcBef>
              <a:spcAft>
                <a:spcPts val="0"/>
              </a:spcAft>
              <a:buNone/>
            </a:pPr>
            <a:r>
              <a:rPr lang="en" sz="1800"/>
              <a:t>Self-injurious behaviors (SIBs)</a:t>
            </a:r>
            <a:endParaRPr sz="1800"/>
          </a:p>
          <a:p>
            <a:pPr indent="0" lvl="0" marL="0" rtl="0" algn="ctr">
              <a:lnSpc>
                <a:spcPct val="100000"/>
              </a:lnSpc>
              <a:spcBef>
                <a:spcPts val="0"/>
              </a:spcBef>
              <a:spcAft>
                <a:spcPts val="0"/>
              </a:spcAft>
              <a:buNone/>
            </a:pPr>
            <a:r>
              <a:rPr lang="en" sz="1800"/>
              <a:t>Positive Affect (PA)</a:t>
            </a:r>
            <a:endParaRPr sz="1800"/>
          </a:p>
          <a:p>
            <a:pPr indent="0" lvl="0" marL="0" rtl="0" algn="ctr">
              <a:lnSpc>
                <a:spcPct val="100000"/>
              </a:lnSpc>
              <a:spcBef>
                <a:spcPts val="0"/>
              </a:spcBef>
              <a:spcAft>
                <a:spcPts val="0"/>
              </a:spcAft>
              <a:buNone/>
            </a:pPr>
            <a:r>
              <a:rPr lang="en" sz="1800"/>
              <a:t>Negative Affect (NA)</a:t>
            </a:r>
            <a:endParaRPr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6"/>
          <p:cNvSpPr/>
          <p:nvPr/>
        </p:nvSpPr>
        <p:spPr>
          <a:xfrm>
            <a:off x="0" y="-8600"/>
            <a:ext cx="9144000" cy="1272900"/>
          </a:xfrm>
          <a:prstGeom prst="rect">
            <a:avLst/>
          </a:prstGeom>
          <a:solidFill>
            <a:srgbClr val="F5FAF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34" name="Google Shape;534;p66"/>
          <p:cNvSpPr txBox="1"/>
          <p:nvPr/>
        </p:nvSpPr>
        <p:spPr>
          <a:xfrm>
            <a:off x="-53125" y="-37800"/>
            <a:ext cx="3192600" cy="1160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500">
                <a:latin typeface="Instrument Sans"/>
                <a:ea typeface="Instrument Sans"/>
                <a:cs typeface="Instrument Sans"/>
                <a:sym typeface="Instrument Sans"/>
              </a:rPr>
              <a:t>MODEL &amp; ANALYSIS</a:t>
            </a:r>
            <a:endParaRPr b="1" sz="3500">
              <a:latin typeface="Instrument Sans"/>
              <a:ea typeface="Instrument Sans"/>
              <a:cs typeface="Instrument Sans"/>
              <a:sym typeface="Instrument Sans"/>
            </a:endParaRPr>
          </a:p>
        </p:txBody>
      </p:sp>
      <p:cxnSp>
        <p:nvCxnSpPr>
          <p:cNvPr id="535" name="Google Shape;535;p66"/>
          <p:cNvCxnSpPr/>
          <p:nvPr/>
        </p:nvCxnSpPr>
        <p:spPr>
          <a:xfrm>
            <a:off x="4034857" y="1979019"/>
            <a:ext cx="661200" cy="294022"/>
          </a:xfrm>
          <a:prstGeom prst="straightConnector1">
            <a:avLst/>
          </a:prstGeom>
          <a:noFill/>
          <a:ln cap="flat" cmpd="sng" w="19050">
            <a:solidFill>
              <a:srgbClr val="D72638"/>
            </a:solidFill>
            <a:prstDash val="solid"/>
            <a:round/>
            <a:headEnd len="med" w="med" type="none"/>
            <a:tailEnd len="med" w="med" type="stealth"/>
          </a:ln>
        </p:spPr>
      </p:cxnSp>
      <p:sp>
        <p:nvSpPr>
          <p:cNvPr id="536" name="Google Shape;536;p66"/>
          <p:cNvSpPr txBox="1"/>
          <p:nvPr/>
        </p:nvSpPr>
        <p:spPr>
          <a:xfrm>
            <a:off x="3229179" y="1620639"/>
            <a:ext cx="1221924" cy="439694"/>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CC0000"/>
                </a:solidFill>
              </a:rPr>
              <a:t>ARROWS indicate effects of interest</a:t>
            </a:r>
            <a:endParaRPr b="1" sz="900">
              <a:solidFill>
                <a:srgbClr val="CC0000"/>
              </a:solidFill>
            </a:endParaRPr>
          </a:p>
        </p:txBody>
      </p:sp>
      <p:grpSp>
        <p:nvGrpSpPr>
          <p:cNvPr id="537" name="Google Shape;537;p66"/>
          <p:cNvGrpSpPr/>
          <p:nvPr/>
        </p:nvGrpSpPr>
        <p:grpSpPr>
          <a:xfrm>
            <a:off x="182" y="1538701"/>
            <a:ext cx="9143627" cy="2803460"/>
            <a:chOff x="182" y="1538701"/>
            <a:chExt cx="9143627" cy="2803460"/>
          </a:xfrm>
        </p:grpSpPr>
        <p:sp>
          <p:nvSpPr>
            <p:cNvPr id="538" name="Google Shape;538;p66"/>
            <p:cNvSpPr txBox="1"/>
            <p:nvPr/>
          </p:nvSpPr>
          <p:spPr>
            <a:xfrm>
              <a:off x="182" y="2116828"/>
              <a:ext cx="608200" cy="439694"/>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Impact"/>
                  <a:ea typeface="Impact"/>
                  <a:cs typeface="Impact"/>
                  <a:sym typeface="Impact"/>
                </a:rPr>
                <a:t>T+1</a:t>
              </a:r>
              <a:endParaRPr sz="1800">
                <a:solidFill>
                  <a:schemeClr val="dk2"/>
                </a:solidFill>
                <a:latin typeface="Impact"/>
                <a:ea typeface="Impact"/>
                <a:cs typeface="Impact"/>
                <a:sym typeface="Impact"/>
              </a:endParaRPr>
            </a:p>
          </p:txBody>
        </p:sp>
        <p:sp>
          <p:nvSpPr>
            <p:cNvPr id="539" name="Google Shape;539;p66"/>
            <p:cNvSpPr txBox="1"/>
            <p:nvPr/>
          </p:nvSpPr>
          <p:spPr>
            <a:xfrm>
              <a:off x="182" y="3849119"/>
              <a:ext cx="661327" cy="439694"/>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Impact"/>
                  <a:ea typeface="Impact"/>
                  <a:cs typeface="Impact"/>
                  <a:sym typeface="Impact"/>
                </a:rPr>
                <a:t>T+1</a:t>
              </a:r>
              <a:endParaRPr sz="1800">
                <a:solidFill>
                  <a:schemeClr val="dk2"/>
                </a:solidFill>
                <a:latin typeface="Impact"/>
                <a:ea typeface="Impact"/>
                <a:cs typeface="Impact"/>
                <a:sym typeface="Impact"/>
              </a:endParaRPr>
            </a:p>
          </p:txBody>
        </p:sp>
        <p:sp>
          <p:nvSpPr>
            <p:cNvPr id="540" name="Google Shape;540;p66"/>
            <p:cNvSpPr txBox="1"/>
            <p:nvPr/>
          </p:nvSpPr>
          <p:spPr>
            <a:xfrm>
              <a:off x="8194332" y="2167875"/>
              <a:ext cx="828783" cy="439694"/>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Impact"/>
                  <a:ea typeface="Impact"/>
                  <a:cs typeface="Impact"/>
                  <a:sym typeface="Impact"/>
                </a:rPr>
                <a:t>T+2</a:t>
              </a:r>
              <a:endParaRPr sz="1800">
                <a:solidFill>
                  <a:schemeClr val="dk2"/>
                </a:solidFill>
                <a:latin typeface="Impact"/>
                <a:ea typeface="Impact"/>
                <a:cs typeface="Impact"/>
                <a:sym typeface="Impact"/>
              </a:endParaRPr>
            </a:p>
          </p:txBody>
        </p:sp>
        <p:sp>
          <p:nvSpPr>
            <p:cNvPr id="541" name="Google Shape;541;p66"/>
            <p:cNvSpPr txBox="1"/>
            <p:nvPr/>
          </p:nvSpPr>
          <p:spPr>
            <a:xfrm>
              <a:off x="8194320" y="3902466"/>
              <a:ext cx="949488" cy="439694"/>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latin typeface="Impact"/>
                  <a:ea typeface="Impact"/>
                  <a:cs typeface="Impact"/>
                  <a:sym typeface="Impact"/>
                </a:rPr>
                <a:t>T+3</a:t>
              </a:r>
              <a:endParaRPr sz="1800">
                <a:solidFill>
                  <a:schemeClr val="dk2"/>
                </a:solidFill>
                <a:latin typeface="Impact"/>
                <a:ea typeface="Impact"/>
                <a:cs typeface="Impact"/>
                <a:sym typeface="Impact"/>
              </a:endParaRPr>
            </a:p>
          </p:txBody>
        </p:sp>
        <p:cxnSp>
          <p:nvCxnSpPr>
            <p:cNvPr id="542" name="Google Shape;542;p66"/>
            <p:cNvCxnSpPr/>
            <p:nvPr/>
          </p:nvCxnSpPr>
          <p:spPr>
            <a:xfrm>
              <a:off x="8328320" y="1784098"/>
              <a:ext cx="213784" cy="462273"/>
            </a:xfrm>
            <a:prstGeom prst="straightConnector1">
              <a:avLst/>
            </a:prstGeom>
            <a:noFill/>
            <a:ln cap="flat" cmpd="sng" w="19050">
              <a:solidFill>
                <a:srgbClr val="D72638"/>
              </a:solidFill>
              <a:prstDash val="solid"/>
              <a:round/>
              <a:headEnd len="med" w="med" type="none"/>
              <a:tailEnd len="med" w="med" type="stealth"/>
            </a:ln>
          </p:spPr>
        </p:cxnSp>
        <p:sp>
          <p:nvSpPr>
            <p:cNvPr id="543" name="Google Shape;543;p66"/>
            <p:cNvSpPr txBox="1"/>
            <p:nvPr/>
          </p:nvSpPr>
          <p:spPr>
            <a:xfrm>
              <a:off x="7739671" y="1538701"/>
              <a:ext cx="1391081" cy="288772"/>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CC0000"/>
                  </a:solidFill>
                </a:rPr>
                <a:t>OBSERVATION POINT</a:t>
              </a:r>
              <a:endParaRPr b="1" sz="900">
                <a:solidFill>
                  <a:srgbClr val="CC0000"/>
                </a:solidFill>
              </a:endParaRPr>
            </a:p>
          </p:txBody>
        </p:sp>
      </p:grpSp>
      <p:grpSp>
        <p:nvGrpSpPr>
          <p:cNvPr id="544" name="Google Shape;544;p66"/>
          <p:cNvGrpSpPr/>
          <p:nvPr/>
        </p:nvGrpSpPr>
        <p:grpSpPr>
          <a:xfrm>
            <a:off x="608571" y="1920083"/>
            <a:ext cx="1407739" cy="753123"/>
            <a:chOff x="879079" y="991295"/>
            <a:chExt cx="993675" cy="760500"/>
          </a:xfrm>
        </p:grpSpPr>
        <p:sp>
          <p:nvSpPr>
            <p:cNvPr id="545" name="Google Shape;545;p66"/>
            <p:cNvSpPr/>
            <p:nvPr/>
          </p:nvSpPr>
          <p:spPr>
            <a:xfrm>
              <a:off x="879079" y="991295"/>
              <a:ext cx="981900" cy="760500"/>
            </a:xfrm>
            <a:prstGeom prst="ellipse">
              <a:avLst/>
            </a:prstGeom>
            <a:solidFill>
              <a:srgbClr val="EA999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 </a:t>
              </a:r>
              <a:endParaRPr b="1" sz="1000"/>
            </a:p>
          </p:txBody>
        </p:sp>
        <p:sp>
          <p:nvSpPr>
            <p:cNvPr id="546" name="Google Shape;546;p66"/>
            <p:cNvSpPr txBox="1"/>
            <p:nvPr/>
          </p:nvSpPr>
          <p:spPr>
            <a:xfrm>
              <a:off x="890854" y="1038874"/>
              <a:ext cx="981900" cy="56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rPr>
                <a:t>Negative Affect</a:t>
              </a:r>
              <a:endParaRPr b="1" sz="1600">
                <a:solidFill>
                  <a:schemeClr val="dk1"/>
                </a:solidFill>
              </a:endParaRPr>
            </a:p>
          </p:txBody>
        </p:sp>
      </p:grpSp>
      <p:grpSp>
        <p:nvGrpSpPr>
          <p:cNvPr id="547" name="Google Shape;547;p66"/>
          <p:cNvGrpSpPr/>
          <p:nvPr/>
        </p:nvGrpSpPr>
        <p:grpSpPr>
          <a:xfrm>
            <a:off x="608571" y="3654641"/>
            <a:ext cx="1391058" cy="816403"/>
            <a:chOff x="879079" y="991296"/>
            <a:chExt cx="981900" cy="824400"/>
          </a:xfrm>
        </p:grpSpPr>
        <p:sp>
          <p:nvSpPr>
            <p:cNvPr id="548" name="Google Shape;548;p66"/>
            <p:cNvSpPr/>
            <p:nvPr/>
          </p:nvSpPr>
          <p:spPr>
            <a:xfrm>
              <a:off x="879079" y="991296"/>
              <a:ext cx="981900" cy="824400"/>
            </a:xfrm>
            <a:prstGeom prst="ellipse">
              <a:avLst/>
            </a:prstGeom>
            <a:solidFill>
              <a:srgbClr val="F9DBD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 </a:t>
              </a:r>
              <a:endParaRPr b="1" sz="1000"/>
            </a:p>
          </p:txBody>
        </p:sp>
        <p:sp>
          <p:nvSpPr>
            <p:cNvPr id="549" name="Google Shape;549;p66"/>
            <p:cNvSpPr txBox="1"/>
            <p:nvPr/>
          </p:nvSpPr>
          <p:spPr>
            <a:xfrm>
              <a:off x="915081" y="1082470"/>
              <a:ext cx="909900" cy="56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rPr>
                <a:t>Positive Affect</a:t>
              </a:r>
              <a:endParaRPr b="1" sz="1600">
                <a:solidFill>
                  <a:schemeClr val="dk1"/>
                </a:solidFill>
              </a:endParaRPr>
            </a:p>
          </p:txBody>
        </p:sp>
      </p:grpSp>
      <p:sp>
        <p:nvSpPr>
          <p:cNvPr id="550" name="Google Shape;550;p66"/>
          <p:cNvSpPr/>
          <p:nvPr/>
        </p:nvSpPr>
        <p:spPr>
          <a:xfrm>
            <a:off x="6087399" y="2061768"/>
            <a:ext cx="2106775" cy="476723"/>
          </a:xfrm>
          <a:prstGeom prst="roundRect">
            <a:avLst>
              <a:gd fmla="val 16667" name="adj"/>
            </a:avLst>
          </a:prstGeom>
          <a:solidFill>
            <a:srgbClr val="FFE59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1" name="Google Shape;551;p66"/>
          <p:cNvSpPr txBox="1"/>
          <p:nvPr/>
        </p:nvSpPr>
        <p:spPr>
          <a:xfrm>
            <a:off x="6087225" y="2083013"/>
            <a:ext cx="2106775" cy="602346"/>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rPr>
              <a:t>Self-injurious urges</a:t>
            </a:r>
            <a:endParaRPr b="1" sz="1600">
              <a:solidFill>
                <a:schemeClr val="dk1"/>
              </a:solidFill>
            </a:endParaRPr>
          </a:p>
        </p:txBody>
      </p:sp>
      <p:grpSp>
        <p:nvGrpSpPr>
          <p:cNvPr id="552" name="Google Shape;552;p66"/>
          <p:cNvGrpSpPr/>
          <p:nvPr/>
        </p:nvGrpSpPr>
        <p:grpSpPr>
          <a:xfrm>
            <a:off x="6087350" y="3761699"/>
            <a:ext cx="2106850" cy="602317"/>
            <a:chOff x="4432743" y="949146"/>
            <a:chExt cx="1487153" cy="896705"/>
          </a:xfrm>
        </p:grpSpPr>
        <p:sp>
          <p:nvSpPr>
            <p:cNvPr id="553" name="Google Shape;553;p66"/>
            <p:cNvSpPr/>
            <p:nvPr/>
          </p:nvSpPr>
          <p:spPr>
            <a:xfrm>
              <a:off x="4432743" y="1010651"/>
              <a:ext cx="1487100" cy="835200"/>
            </a:xfrm>
            <a:prstGeom prst="roundRect">
              <a:avLst>
                <a:gd fmla="val 16667" name="adj"/>
              </a:avLst>
            </a:prstGeom>
            <a:solidFill>
              <a:srgbClr val="C9DAF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54" name="Google Shape;554;p66"/>
            <p:cNvSpPr txBox="1"/>
            <p:nvPr/>
          </p:nvSpPr>
          <p:spPr>
            <a:xfrm>
              <a:off x="4432796" y="949146"/>
              <a:ext cx="1487100" cy="56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rPr>
                <a:t>Self-injurious behaviors</a:t>
              </a:r>
              <a:endParaRPr b="1" sz="1600">
                <a:solidFill>
                  <a:schemeClr val="dk1"/>
                </a:solidFill>
              </a:endParaRPr>
            </a:p>
          </p:txBody>
        </p:sp>
      </p:grpSp>
      <p:cxnSp>
        <p:nvCxnSpPr>
          <p:cNvPr id="555" name="Google Shape;555;p66"/>
          <p:cNvCxnSpPr>
            <a:endCxn id="550" idx="1"/>
          </p:cNvCxnSpPr>
          <p:nvPr/>
        </p:nvCxnSpPr>
        <p:spPr>
          <a:xfrm>
            <a:off x="1999299" y="2294429"/>
            <a:ext cx="4088100" cy="5700"/>
          </a:xfrm>
          <a:prstGeom prst="straightConnector1">
            <a:avLst/>
          </a:prstGeom>
          <a:noFill/>
          <a:ln cap="flat" cmpd="sng" w="38100">
            <a:solidFill>
              <a:schemeClr val="dk1"/>
            </a:solidFill>
            <a:prstDash val="solid"/>
            <a:round/>
            <a:headEnd len="med" w="med" type="none"/>
            <a:tailEnd len="med" w="med" type="triangle"/>
          </a:ln>
        </p:spPr>
      </p:cxnSp>
      <p:cxnSp>
        <p:nvCxnSpPr>
          <p:cNvPr id="556" name="Google Shape;556;p66"/>
          <p:cNvCxnSpPr>
            <a:stCxn id="548" idx="6"/>
            <a:endCxn id="553" idx="1"/>
          </p:cNvCxnSpPr>
          <p:nvPr/>
        </p:nvCxnSpPr>
        <p:spPr>
          <a:xfrm>
            <a:off x="1999628" y="4062842"/>
            <a:ext cx="4087800" cy="20700"/>
          </a:xfrm>
          <a:prstGeom prst="straightConnector1">
            <a:avLst/>
          </a:prstGeom>
          <a:noFill/>
          <a:ln cap="flat" cmpd="sng" w="38100">
            <a:solidFill>
              <a:schemeClr val="dk1"/>
            </a:solidFill>
            <a:prstDash val="solid"/>
            <a:round/>
            <a:headEnd len="med" w="med" type="none"/>
            <a:tailEnd len="med" w="med" type="triangle"/>
          </a:ln>
        </p:spPr>
      </p:cxnSp>
      <p:cxnSp>
        <p:nvCxnSpPr>
          <p:cNvPr id="557" name="Google Shape;557;p66"/>
          <p:cNvCxnSpPr>
            <a:stCxn id="545" idx="6"/>
            <a:endCxn id="553" idx="1"/>
          </p:cNvCxnSpPr>
          <p:nvPr/>
        </p:nvCxnSpPr>
        <p:spPr>
          <a:xfrm>
            <a:off x="1999628" y="2296644"/>
            <a:ext cx="4087800" cy="1786800"/>
          </a:xfrm>
          <a:prstGeom prst="straightConnector1">
            <a:avLst/>
          </a:prstGeom>
          <a:noFill/>
          <a:ln cap="flat" cmpd="sng" w="38100">
            <a:solidFill>
              <a:schemeClr val="dk1"/>
            </a:solidFill>
            <a:prstDash val="solid"/>
            <a:round/>
            <a:headEnd len="med" w="med" type="none"/>
            <a:tailEnd len="med" w="med" type="triangle"/>
          </a:ln>
        </p:spPr>
      </p:cxnSp>
      <p:cxnSp>
        <p:nvCxnSpPr>
          <p:cNvPr id="558" name="Google Shape;558;p66"/>
          <p:cNvCxnSpPr>
            <a:stCxn id="548" idx="6"/>
            <a:endCxn id="550" idx="1"/>
          </p:cNvCxnSpPr>
          <p:nvPr/>
        </p:nvCxnSpPr>
        <p:spPr>
          <a:xfrm flipH="1" rot="10800000">
            <a:off x="1999628" y="2300042"/>
            <a:ext cx="4087800" cy="1762800"/>
          </a:xfrm>
          <a:prstGeom prst="straightConnector1">
            <a:avLst/>
          </a:prstGeom>
          <a:noFill/>
          <a:ln cap="flat" cmpd="sng" w="38100">
            <a:solidFill>
              <a:schemeClr val="dk1"/>
            </a:solidFill>
            <a:prstDash val="solid"/>
            <a:round/>
            <a:headEnd len="med" w="med" type="none"/>
            <a:tailEnd len="med" w="med" type="triangle"/>
          </a:ln>
        </p:spPr>
      </p:cxnSp>
      <p:cxnSp>
        <p:nvCxnSpPr>
          <p:cNvPr id="559" name="Google Shape;559;p66"/>
          <p:cNvCxnSpPr>
            <a:stCxn id="550" idx="2"/>
            <a:endCxn id="553" idx="0"/>
          </p:cNvCxnSpPr>
          <p:nvPr/>
        </p:nvCxnSpPr>
        <p:spPr>
          <a:xfrm>
            <a:off x="7140786" y="2538491"/>
            <a:ext cx="0" cy="1264500"/>
          </a:xfrm>
          <a:prstGeom prst="straightConnector1">
            <a:avLst/>
          </a:prstGeom>
          <a:noFill/>
          <a:ln cap="flat" cmpd="sng" w="38100">
            <a:solidFill>
              <a:schemeClr val="dk1"/>
            </a:solidFill>
            <a:prstDash val="solid"/>
            <a:round/>
            <a:headEnd len="med" w="med" type="none"/>
            <a:tailEnd len="med" w="med" type="triangle"/>
          </a:ln>
        </p:spPr>
      </p:cxnSp>
      <p:grpSp>
        <p:nvGrpSpPr>
          <p:cNvPr id="560" name="Google Shape;560;p66"/>
          <p:cNvGrpSpPr/>
          <p:nvPr/>
        </p:nvGrpSpPr>
        <p:grpSpPr>
          <a:xfrm>
            <a:off x="675305" y="1723168"/>
            <a:ext cx="7083744" cy="2974309"/>
            <a:chOff x="675305" y="986991"/>
            <a:chExt cx="7083744" cy="3614423"/>
          </a:xfrm>
        </p:grpSpPr>
        <p:grpSp>
          <p:nvGrpSpPr>
            <p:cNvPr id="561" name="Google Shape;561;p66"/>
            <p:cNvGrpSpPr/>
            <p:nvPr/>
          </p:nvGrpSpPr>
          <p:grpSpPr>
            <a:xfrm>
              <a:off x="1610216" y="2241800"/>
              <a:ext cx="1729534" cy="915300"/>
              <a:chOff x="1610216" y="2241800"/>
              <a:chExt cx="1729534" cy="915300"/>
            </a:xfrm>
          </p:grpSpPr>
          <p:cxnSp>
            <p:nvCxnSpPr>
              <p:cNvPr id="562" name="Google Shape;562;p66"/>
              <p:cNvCxnSpPr/>
              <p:nvPr/>
            </p:nvCxnSpPr>
            <p:spPr>
              <a:xfrm flipH="1">
                <a:off x="1610216" y="2685274"/>
                <a:ext cx="361690" cy="444066"/>
              </a:xfrm>
              <a:prstGeom prst="straightConnector1">
                <a:avLst/>
              </a:prstGeom>
              <a:noFill/>
              <a:ln cap="flat" cmpd="sng" w="19050">
                <a:solidFill>
                  <a:srgbClr val="D72638"/>
                </a:solidFill>
                <a:prstDash val="solid"/>
                <a:round/>
                <a:headEnd len="med" w="med" type="none"/>
                <a:tailEnd len="med" w="med" type="stealth"/>
              </a:ln>
            </p:spPr>
          </p:cxnSp>
          <p:sp>
            <p:nvSpPr>
              <p:cNvPr id="563" name="Google Shape;563;p66"/>
              <p:cNvSpPr txBox="1"/>
              <p:nvPr/>
            </p:nvSpPr>
            <p:spPr>
              <a:xfrm>
                <a:off x="1948650" y="2241800"/>
                <a:ext cx="1391100" cy="91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900">
                    <a:solidFill>
                      <a:srgbClr val="CC0000"/>
                    </a:solidFill>
                  </a:rPr>
                  <a:t>CURVED ARROWS represent a variable predicting itself</a:t>
                </a:r>
                <a:endParaRPr b="1" sz="900">
                  <a:solidFill>
                    <a:srgbClr val="CC0000"/>
                  </a:solidFill>
                </a:endParaRPr>
              </a:p>
            </p:txBody>
          </p:sp>
        </p:grpSp>
        <p:sp>
          <p:nvSpPr>
            <p:cNvPr id="564" name="Google Shape;564;p66"/>
            <p:cNvSpPr/>
            <p:nvPr/>
          </p:nvSpPr>
          <p:spPr>
            <a:xfrm rot="106616">
              <a:off x="683693" y="1039494"/>
              <a:ext cx="1205382" cy="397020"/>
            </a:xfrm>
            <a:custGeom>
              <a:rect b="b" l="l" r="r" t="t"/>
              <a:pathLst>
                <a:path extrusionOk="0" h="13192" w="34037">
                  <a:moveTo>
                    <a:pt x="2261" y="13192"/>
                  </a:moveTo>
                  <a:cubicBezTo>
                    <a:pt x="2261" y="11299"/>
                    <a:pt x="-2562" y="3850"/>
                    <a:pt x="2261" y="1835"/>
                  </a:cubicBezTo>
                  <a:cubicBezTo>
                    <a:pt x="7085" y="-180"/>
                    <a:pt x="26073" y="-607"/>
                    <a:pt x="31202" y="1103"/>
                  </a:cubicBezTo>
                  <a:cubicBezTo>
                    <a:pt x="36331" y="2813"/>
                    <a:pt x="32729" y="10261"/>
                    <a:pt x="33034" y="12093"/>
                  </a:cubicBezTo>
                </a:path>
              </a:pathLst>
            </a:custGeom>
            <a:noFill/>
            <a:ln cap="flat" cmpd="sng" w="19050">
              <a:solidFill>
                <a:schemeClr val="dk1"/>
              </a:solidFill>
              <a:prstDash val="solid"/>
              <a:round/>
              <a:headEnd len="med" w="med" type="none"/>
              <a:tailEnd len="med" w="med" type="stealth"/>
            </a:ln>
          </p:spPr>
        </p:sp>
        <p:sp>
          <p:nvSpPr>
            <p:cNvPr id="565" name="Google Shape;565;p66"/>
            <p:cNvSpPr/>
            <p:nvPr/>
          </p:nvSpPr>
          <p:spPr>
            <a:xfrm rot="109254">
              <a:off x="683738" y="3147221"/>
              <a:ext cx="1205290" cy="396998"/>
            </a:xfrm>
            <a:custGeom>
              <a:rect b="b" l="l" r="r" t="t"/>
              <a:pathLst>
                <a:path extrusionOk="0" h="13192" w="34037">
                  <a:moveTo>
                    <a:pt x="2261" y="13192"/>
                  </a:moveTo>
                  <a:cubicBezTo>
                    <a:pt x="2261" y="11299"/>
                    <a:pt x="-2562" y="3850"/>
                    <a:pt x="2261" y="1835"/>
                  </a:cubicBezTo>
                  <a:cubicBezTo>
                    <a:pt x="7085" y="-180"/>
                    <a:pt x="26073" y="-607"/>
                    <a:pt x="31202" y="1103"/>
                  </a:cubicBezTo>
                  <a:cubicBezTo>
                    <a:pt x="36331" y="2813"/>
                    <a:pt x="32729" y="10261"/>
                    <a:pt x="33034" y="12093"/>
                  </a:cubicBezTo>
                </a:path>
              </a:pathLst>
            </a:custGeom>
            <a:noFill/>
            <a:ln cap="flat" cmpd="sng" w="19050">
              <a:solidFill>
                <a:schemeClr val="dk1"/>
              </a:solidFill>
              <a:prstDash val="solid"/>
              <a:round/>
              <a:headEnd len="med" w="med" type="none"/>
              <a:tailEnd len="med" w="med" type="stealth"/>
            </a:ln>
          </p:spPr>
        </p:sp>
        <p:sp>
          <p:nvSpPr>
            <p:cNvPr id="566" name="Google Shape;566;p66"/>
            <p:cNvSpPr/>
            <p:nvPr/>
          </p:nvSpPr>
          <p:spPr>
            <a:xfrm flipH="1" rot="10688243">
              <a:off x="6556082" y="4232022"/>
              <a:ext cx="1183326" cy="350340"/>
            </a:xfrm>
            <a:custGeom>
              <a:rect b="b" l="l" r="r" t="t"/>
              <a:pathLst>
                <a:path extrusionOk="0" h="13192" w="34037">
                  <a:moveTo>
                    <a:pt x="2261" y="13192"/>
                  </a:moveTo>
                  <a:cubicBezTo>
                    <a:pt x="2261" y="11299"/>
                    <a:pt x="-2562" y="3850"/>
                    <a:pt x="2261" y="1835"/>
                  </a:cubicBezTo>
                  <a:cubicBezTo>
                    <a:pt x="7085" y="-180"/>
                    <a:pt x="26073" y="-607"/>
                    <a:pt x="31202" y="1103"/>
                  </a:cubicBezTo>
                  <a:cubicBezTo>
                    <a:pt x="36331" y="2813"/>
                    <a:pt x="32729" y="10261"/>
                    <a:pt x="33034" y="12093"/>
                  </a:cubicBezTo>
                </a:path>
              </a:pathLst>
            </a:custGeom>
            <a:noFill/>
            <a:ln cap="flat" cmpd="sng" w="19050">
              <a:solidFill>
                <a:schemeClr val="dk1"/>
              </a:solidFill>
              <a:prstDash val="solid"/>
              <a:round/>
              <a:headEnd len="med" w="med" type="none"/>
              <a:tailEnd len="med" w="med" type="stealth"/>
            </a:ln>
          </p:spPr>
        </p:sp>
        <p:sp>
          <p:nvSpPr>
            <p:cNvPr id="567" name="Google Shape;567;p66"/>
            <p:cNvSpPr/>
            <p:nvPr/>
          </p:nvSpPr>
          <p:spPr>
            <a:xfrm rot="112174">
              <a:off x="6545076" y="1006450"/>
              <a:ext cx="1205323" cy="397019"/>
            </a:xfrm>
            <a:custGeom>
              <a:rect b="b" l="l" r="r" t="t"/>
              <a:pathLst>
                <a:path extrusionOk="0" h="13192" w="34037">
                  <a:moveTo>
                    <a:pt x="2261" y="13192"/>
                  </a:moveTo>
                  <a:cubicBezTo>
                    <a:pt x="2261" y="11299"/>
                    <a:pt x="-2562" y="3850"/>
                    <a:pt x="2261" y="1835"/>
                  </a:cubicBezTo>
                  <a:cubicBezTo>
                    <a:pt x="7085" y="-180"/>
                    <a:pt x="26073" y="-607"/>
                    <a:pt x="31202" y="1103"/>
                  </a:cubicBezTo>
                  <a:cubicBezTo>
                    <a:pt x="36331" y="2813"/>
                    <a:pt x="32729" y="10261"/>
                    <a:pt x="33034" y="12093"/>
                  </a:cubicBezTo>
                </a:path>
              </a:pathLst>
            </a:custGeom>
            <a:noFill/>
            <a:ln cap="flat" cmpd="sng" w="19050">
              <a:solidFill>
                <a:schemeClr val="dk1"/>
              </a:solidFill>
              <a:prstDash val="solid"/>
              <a:round/>
              <a:headEnd len="med" w="med" type="none"/>
              <a:tailEnd len="med" w="med" type="stealth"/>
            </a:ln>
          </p:spPr>
        </p:sp>
      </p:grpSp>
      <p:sp>
        <p:nvSpPr>
          <p:cNvPr id="568" name="Google Shape;568;p66"/>
          <p:cNvSpPr txBox="1"/>
          <p:nvPr/>
        </p:nvSpPr>
        <p:spPr>
          <a:xfrm>
            <a:off x="6441015" y="-9850"/>
            <a:ext cx="2356800" cy="49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latin typeface="Instrument Sans"/>
                <a:ea typeface="Instrument Sans"/>
                <a:cs typeface="Instrument Sans"/>
                <a:sym typeface="Instrument Sans"/>
              </a:rPr>
              <a:t>KEY</a:t>
            </a:r>
            <a:endParaRPr b="1" sz="2800">
              <a:latin typeface="Instrument Sans"/>
              <a:ea typeface="Instrument Sans"/>
              <a:cs typeface="Instrument Sans"/>
              <a:sym typeface="Instrument Sans"/>
            </a:endParaRPr>
          </a:p>
        </p:txBody>
      </p:sp>
      <p:grpSp>
        <p:nvGrpSpPr>
          <p:cNvPr id="569" name="Google Shape;569;p66"/>
          <p:cNvGrpSpPr/>
          <p:nvPr/>
        </p:nvGrpSpPr>
        <p:grpSpPr>
          <a:xfrm>
            <a:off x="6189664" y="553063"/>
            <a:ext cx="2859523" cy="541588"/>
            <a:chOff x="6581442" y="501888"/>
            <a:chExt cx="2569896" cy="541588"/>
          </a:xfrm>
        </p:grpSpPr>
        <p:sp>
          <p:nvSpPr>
            <p:cNvPr id="570" name="Google Shape;570;p66"/>
            <p:cNvSpPr/>
            <p:nvPr/>
          </p:nvSpPr>
          <p:spPr>
            <a:xfrm>
              <a:off x="7008914" y="509763"/>
              <a:ext cx="438300" cy="533700"/>
            </a:xfrm>
            <a:prstGeom prst="flowChartDelay">
              <a:avLst/>
            </a:prstGeom>
            <a:solidFill>
              <a:srgbClr val="F9DB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1" name="Google Shape;571;p66"/>
            <p:cNvSpPr/>
            <p:nvPr/>
          </p:nvSpPr>
          <p:spPr>
            <a:xfrm rot="10800000">
              <a:off x="6608900" y="509763"/>
              <a:ext cx="438300" cy="533700"/>
            </a:xfrm>
            <a:prstGeom prst="flowChartDelay">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2" name="Google Shape;572;p66"/>
            <p:cNvSpPr/>
            <p:nvPr/>
          </p:nvSpPr>
          <p:spPr>
            <a:xfrm>
              <a:off x="7482465" y="509775"/>
              <a:ext cx="787200" cy="5337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rPr>
                <a:t>Mediator </a:t>
              </a:r>
              <a:r>
                <a:rPr lang="en" sz="1200">
                  <a:solidFill>
                    <a:schemeClr val="dk1"/>
                  </a:solidFill>
                </a:rPr>
                <a:t>SIUs</a:t>
              </a:r>
              <a:endParaRPr sz="1200">
                <a:solidFill>
                  <a:schemeClr val="dk1"/>
                </a:solidFill>
              </a:endParaRPr>
            </a:p>
          </p:txBody>
        </p:sp>
        <p:sp>
          <p:nvSpPr>
            <p:cNvPr id="573" name="Google Shape;573;p66"/>
            <p:cNvSpPr/>
            <p:nvPr/>
          </p:nvSpPr>
          <p:spPr>
            <a:xfrm>
              <a:off x="8364138" y="509763"/>
              <a:ext cx="787200" cy="533700"/>
            </a:xfrm>
            <a:prstGeom prst="roundRect">
              <a:avLst>
                <a:gd fmla="val 16667" name="adj"/>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Outcome </a:t>
              </a:r>
              <a:r>
                <a:rPr lang="en" sz="1100">
                  <a:solidFill>
                    <a:schemeClr val="dk1"/>
                  </a:solidFill>
                </a:rPr>
                <a:t>SIBs</a:t>
              </a:r>
              <a:endParaRPr sz="1100">
                <a:solidFill>
                  <a:schemeClr val="dk1"/>
                </a:solidFill>
              </a:endParaRPr>
            </a:p>
          </p:txBody>
        </p:sp>
        <p:sp>
          <p:nvSpPr>
            <p:cNvPr id="574" name="Google Shape;574;p66"/>
            <p:cNvSpPr txBox="1"/>
            <p:nvPr/>
          </p:nvSpPr>
          <p:spPr>
            <a:xfrm>
              <a:off x="6581442" y="501888"/>
              <a:ext cx="8763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Predictors</a:t>
              </a:r>
              <a:br>
                <a:rPr b="1" lang="en" sz="1100">
                  <a:solidFill>
                    <a:schemeClr val="dk1"/>
                  </a:solidFill>
                </a:rPr>
              </a:br>
              <a:r>
                <a:rPr lang="en" sz="1100">
                  <a:solidFill>
                    <a:schemeClr val="dk1"/>
                  </a:solidFill>
                </a:rPr>
                <a:t>NA &amp; PA</a:t>
              </a:r>
              <a:endParaRPr sz="1100">
                <a:solidFill>
                  <a:schemeClr val="dk1"/>
                </a:solidFill>
              </a:endParaRPr>
            </a:p>
          </p:txBody>
        </p:sp>
      </p:grpSp>
      <p:cxnSp>
        <p:nvCxnSpPr>
          <p:cNvPr id="575" name="Google Shape;575;p66"/>
          <p:cNvCxnSpPr/>
          <p:nvPr/>
        </p:nvCxnSpPr>
        <p:spPr>
          <a:xfrm>
            <a:off x="103225" y="1255775"/>
            <a:ext cx="8979600" cy="8700"/>
          </a:xfrm>
          <a:prstGeom prst="straightConnector1">
            <a:avLst/>
          </a:prstGeom>
          <a:noFill/>
          <a:ln cap="flat" cmpd="sng" w="19050">
            <a:solidFill>
              <a:srgbClr val="00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67"/>
          <p:cNvSpPr/>
          <p:nvPr/>
        </p:nvSpPr>
        <p:spPr>
          <a:xfrm>
            <a:off x="0" y="-11900"/>
            <a:ext cx="9144000" cy="1160400"/>
          </a:xfrm>
          <a:prstGeom prst="rect">
            <a:avLst/>
          </a:prstGeom>
          <a:solidFill>
            <a:srgbClr val="F5FAF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81" name="Google Shape;581;p67"/>
          <p:cNvSpPr txBox="1"/>
          <p:nvPr/>
        </p:nvSpPr>
        <p:spPr>
          <a:xfrm>
            <a:off x="-53124" y="126325"/>
            <a:ext cx="3158100" cy="55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900">
                <a:latin typeface="Instrument Sans"/>
                <a:ea typeface="Instrument Sans"/>
                <a:cs typeface="Instrument Sans"/>
                <a:sym typeface="Instrument Sans"/>
              </a:rPr>
              <a:t>RESULTS</a:t>
            </a:r>
            <a:endParaRPr b="1" sz="3900">
              <a:latin typeface="Instrument Sans"/>
              <a:ea typeface="Instrument Sans"/>
              <a:cs typeface="Instrument Sans"/>
              <a:sym typeface="Instrument Sans"/>
            </a:endParaRPr>
          </a:p>
        </p:txBody>
      </p:sp>
      <p:grpSp>
        <p:nvGrpSpPr>
          <p:cNvPr id="582" name="Google Shape;582;p67"/>
          <p:cNvGrpSpPr/>
          <p:nvPr/>
        </p:nvGrpSpPr>
        <p:grpSpPr>
          <a:xfrm>
            <a:off x="520250" y="1456537"/>
            <a:ext cx="5336567" cy="3532185"/>
            <a:chOff x="414758" y="1550749"/>
            <a:chExt cx="4075271" cy="3182435"/>
          </a:xfrm>
        </p:grpSpPr>
        <p:sp>
          <p:nvSpPr>
            <p:cNvPr id="583" name="Google Shape;583;p67"/>
            <p:cNvSpPr/>
            <p:nvPr/>
          </p:nvSpPr>
          <p:spPr>
            <a:xfrm>
              <a:off x="473072" y="1550749"/>
              <a:ext cx="471300" cy="202200"/>
            </a:xfrm>
            <a:prstGeom prst="wedgeRectCallout">
              <a:avLst>
                <a:gd fmla="val 21008" name="adj1"/>
                <a:gd fmla="val 88067"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t>T0 -&gt; T1</a:t>
              </a:r>
              <a:endParaRPr sz="700"/>
            </a:p>
            <a:p>
              <a:pPr indent="0" lvl="0" marL="0" rtl="0" algn="ctr">
                <a:spcBef>
                  <a:spcPts val="0"/>
                </a:spcBef>
                <a:spcAft>
                  <a:spcPts val="0"/>
                </a:spcAft>
                <a:buNone/>
              </a:pPr>
              <a:r>
                <a:rPr b="1" lang="en" sz="700"/>
                <a:t>0.000</a:t>
              </a:r>
              <a:r>
                <a:rPr b="1" lang="en" sz="700"/>
                <a:t>***</a:t>
              </a:r>
              <a:endParaRPr b="1" sz="700"/>
            </a:p>
          </p:txBody>
        </p:sp>
        <p:sp>
          <p:nvSpPr>
            <p:cNvPr id="584" name="Google Shape;584;p67"/>
            <p:cNvSpPr/>
            <p:nvPr/>
          </p:nvSpPr>
          <p:spPr>
            <a:xfrm>
              <a:off x="414758" y="3180524"/>
              <a:ext cx="471300" cy="202200"/>
            </a:xfrm>
            <a:prstGeom prst="wedgeRectCallout">
              <a:avLst>
                <a:gd fmla="val 21008" name="adj1"/>
                <a:gd fmla="val 88067"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rPr>
                <a:t>T0 -&gt; T1</a:t>
              </a:r>
              <a:endParaRPr sz="700">
                <a:solidFill>
                  <a:schemeClr val="dk1"/>
                </a:solidFill>
              </a:endParaRPr>
            </a:p>
            <a:p>
              <a:pPr indent="0" lvl="0" marL="0" rtl="0" algn="ctr">
                <a:spcBef>
                  <a:spcPts val="0"/>
                </a:spcBef>
                <a:spcAft>
                  <a:spcPts val="0"/>
                </a:spcAft>
                <a:buClr>
                  <a:schemeClr val="dk1"/>
                </a:buClr>
                <a:buSzPts val="1100"/>
                <a:buFont typeface="Arial"/>
                <a:buNone/>
              </a:pPr>
              <a:r>
                <a:rPr b="1" lang="en" sz="700">
                  <a:solidFill>
                    <a:schemeClr val="dk1"/>
                  </a:solidFill>
                </a:rPr>
                <a:t>0.036</a:t>
              </a:r>
              <a:r>
                <a:rPr b="1" lang="en" sz="700">
                  <a:solidFill>
                    <a:schemeClr val="dk1"/>
                  </a:solidFill>
                </a:rPr>
                <a:t>**</a:t>
              </a:r>
              <a:endParaRPr sz="1100"/>
            </a:p>
          </p:txBody>
        </p:sp>
        <p:sp>
          <p:nvSpPr>
            <p:cNvPr id="585" name="Google Shape;585;p67"/>
            <p:cNvSpPr/>
            <p:nvPr/>
          </p:nvSpPr>
          <p:spPr>
            <a:xfrm>
              <a:off x="3207828" y="4530984"/>
              <a:ext cx="471300" cy="202200"/>
            </a:xfrm>
            <a:prstGeom prst="wedgeRectCallout">
              <a:avLst>
                <a:gd fmla="val 69098" name="adj1"/>
                <a:gd fmla="val -117822"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rPr>
                <a:t>T0 -&gt; T2</a:t>
              </a:r>
              <a:r>
                <a:rPr b="1" lang="en" sz="700">
                  <a:solidFill>
                    <a:schemeClr val="dk1"/>
                  </a:solidFill>
                </a:rPr>
                <a:t> </a:t>
              </a:r>
              <a:endParaRPr b="1" sz="700">
                <a:solidFill>
                  <a:schemeClr val="dk1"/>
                </a:solidFill>
              </a:endParaRPr>
            </a:p>
            <a:p>
              <a:pPr indent="0" lvl="0" marL="0" rtl="0" algn="ctr">
                <a:spcBef>
                  <a:spcPts val="0"/>
                </a:spcBef>
                <a:spcAft>
                  <a:spcPts val="0"/>
                </a:spcAft>
                <a:buNone/>
              </a:pPr>
              <a:r>
                <a:rPr b="1" lang="en" sz="700">
                  <a:solidFill>
                    <a:schemeClr val="dk1"/>
                  </a:solidFill>
                </a:rPr>
                <a:t>N.S.</a:t>
              </a:r>
              <a:endParaRPr sz="1100"/>
            </a:p>
          </p:txBody>
        </p:sp>
        <p:sp>
          <p:nvSpPr>
            <p:cNvPr id="586" name="Google Shape;586;p67"/>
            <p:cNvSpPr/>
            <p:nvPr/>
          </p:nvSpPr>
          <p:spPr>
            <a:xfrm>
              <a:off x="4018729" y="4530984"/>
              <a:ext cx="471300" cy="202200"/>
            </a:xfrm>
            <a:prstGeom prst="wedgeRectCallout">
              <a:avLst>
                <a:gd fmla="val -58822" name="adj1"/>
                <a:gd fmla="val -107474"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dk1"/>
                  </a:solidFill>
                </a:rPr>
                <a:t>T0 -&gt; T1 </a:t>
              </a:r>
              <a:endParaRPr sz="700">
                <a:solidFill>
                  <a:schemeClr val="dk1"/>
                </a:solidFill>
              </a:endParaRPr>
            </a:p>
            <a:p>
              <a:pPr indent="0" lvl="0" marL="0" rtl="0" algn="ctr">
                <a:spcBef>
                  <a:spcPts val="0"/>
                </a:spcBef>
                <a:spcAft>
                  <a:spcPts val="0"/>
                </a:spcAft>
                <a:buNone/>
              </a:pPr>
              <a:r>
                <a:rPr b="1" lang="en" sz="700">
                  <a:solidFill>
                    <a:schemeClr val="dk1"/>
                  </a:solidFill>
                </a:rPr>
                <a:t>0.008</a:t>
              </a:r>
              <a:r>
                <a:rPr b="1" lang="en" sz="700">
                  <a:solidFill>
                    <a:schemeClr val="dk1"/>
                  </a:solidFill>
                </a:rPr>
                <a:t>**</a:t>
              </a:r>
              <a:endParaRPr b="1" sz="700">
                <a:solidFill>
                  <a:schemeClr val="dk1"/>
                </a:solidFill>
              </a:endParaRPr>
            </a:p>
          </p:txBody>
        </p:sp>
        <p:sp>
          <p:nvSpPr>
            <p:cNvPr id="587" name="Google Shape;587;p67"/>
            <p:cNvSpPr/>
            <p:nvPr/>
          </p:nvSpPr>
          <p:spPr>
            <a:xfrm>
              <a:off x="3617697" y="1594312"/>
              <a:ext cx="471300" cy="202200"/>
            </a:xfrm>
            <a:prstGeom prst="wedgeRectCallout">
              <a:avLst>
                <a:gd fmla="val 21008" name="adj1"/>
                <a:gd fmla="val 88067" name="adj2"/>
              </a:avLst>
            </a:prstGeom>
            <a:solidFill>
              <a:srgbClr val="FFFF00"/>
            </a:solidFill>
            <a:ln cap="flat" cmpd="sng" w="9525">
              <a:solidFill>
                <a:schemeClr val="dk2"/>
              </a:solidFill>
              <a:prstDash val="solid"/>
              <a:round/>
              <a:headEnd len="sm" w="sm" type="none"/>
              <a:tailEnd len="sm" w="sm" type="none"/>
            </a:ln>
          </p:spPr>
          <p:txBody>
            <a:bodyPr anchorCtr="0" anchor="ctr" bIns="91425" lIns="114300" spcFirstLastPara="1" rIns="91425" wrap="square" tIns="91425">
              <a:noAutofit/>
            </a:bodyPr>
            <a:lstStyle/>
            <a:p>
              <a:pPr indent="0" lvl="0" marL="0" rtl="0" algn="ctr">
                <a:spcBef>
                  <a:spcPts val="0"/>
                </a:spcBef>
                <a:spcAft>
                  <a:spcPts val="0"/>
                </a:spcAft>
                <a:buNone/>
              </a:pPr>
              <a:r>
                <a:rPr lang="en" sz="700">
                  <a:solidFill>
                    <a:schemeClr val="dk1"/>
                  </a:solidFill>
                </a:rPr>
                <a:t>T0 -&gt; T1</a:t>
              </a:r>
              <a:endParaRPr sz="700">
                <a:solidFill>
                  <a:schemeClr val="dk1"/>
                </a:solidFill>
              </a:endParaRPr>
            </a:p>
            <a:p>
              <a:pPr indent="0" lvl="0" marL="0" rtl="0" algn="ctr">
                <a:spcBef>
                  <a:spcPts val="0"/>
                </a:spcBef>
                <a:spcAft>
                  <a:spcPts val="0"/>
                </a:spcAft>
                <a:buNone/>
              </a:pPr>
              <a:r>
                <a:rPr b="1" lang="en" sz="700">
                  <a:solidFill>
                    <a:schemeClr val="dk1"/>
                  </a:solidFill>
                </a:rPr>
                <a:t>N.S.</a:t>
              </a:r>
              <a:endParaRPr sz="1100"/>
            </a:p>
          </p:txBody>
        </p:sp>
      </p:grpSp>
      <p:grpSp>
        <p:nvGrpSpPr>
          <p:cNvPr id="588" name="Google Shape;588;p67"/>
          <p:cNvGrpSpPr/>
          <p:nvPr/>
        </p:nvGrpSpPr>
        <p:grpSpPr>
          <a:xfrm>
            <a:off x="564671" y="1988996"/>
            <a:ext cx="899377" cy="592430"/>
            <a:chOff x="875229" y="1148480"/>
            <a:chExt cx="982282" cy="760500"/>
          </a:xfrm>
        </p:grpSpPr>
        <p:sp>
          <p:nvSpPr>
            <p:cNvPr id="589" name="Google Shape;589;p67"/>
            <p:cNvSpPr/>
            <p:nvPr/>
          </p:nvSpPr>
          <p:spPr>
            <a:xfrm>
              <a:off x="875611" y="1148480"/>
              <a:ext cx="981900" cy="760500"/>
            </a:xfrm>
            <a:prstGeom prst="ellipse">
              <a:avLst/>
            </a:prstGeom>
            <a:solidFill>
              <a:srgbClr val="EA999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 </a:t>
              </a:r>
              <a:endParaRPr b="1" sz="1000"/>
            </a:p>
          </p:txBody>
        </p:sp>
        <p:sp>
          <p:nvSpPr>
            <p:cNvPr id="590" name="Google Shape;590;p67"/>
            <p:cNvSpPr txBox="1"/>
            <p:nvPr/>
          </p:nvSpPr>
          <p:spPr>
            <a:xfrm>
              <a:off x="875229" y="1193156"/>
              <a:ext cx="981900" cy="56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rPr>
                <a:t>NA</a:t>
              </a:r>
              <a:endParaRPr b="1" sz="1600">
                <a:solidFill>
                  <a:schemeClr val="dk1"/>
                </a:solidFill>
              </a:endParaRPr>
            </a:p>
          </p:txBody>
        </p:sp>
      </p:grpSp>
      <p:grpSp>
        <p:nvGrpSpPr>
          <p:cNvPr id="591" name="Google Shape;591;p67"/>
          <p:cNvGrpSpPr/>
          <p:nvPr/>
        </p:nvGrpSpPr>
        <p:grpSpPr>
          <a:xfrm>
            <a:off x="566155" y="3791857"/>
            <a:ext cx="899420" cy="592414"/>
            <a:chOff x="879079" y="991296"/>
            <a:chExt cx="981900" cy="824400"/>
          </a:xfrm>
        </p:grpSpPr>
        <p:sp>
          <p:nvSpPr>
            <p:cNvPr id="592" name="Google Shape;592;p67"/>
            <p:cNvSpPr/>
            <p:nvPr/>
          </p:nvSpPr>
          <p:spPr>
            <a:xfrm>
              <a:off x="879079" y="991296"/>
              <a:ext cx="981900" cy="824400"/>
            </a:xfrm>
            <a:prstGeom prst="ellipse">
              <a:avLst/>
            </a:prstGeom>
            <a:solidFill>
              <a:srgbClr val="F9DBD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t> </a:t>
              </a:r>
              <a:endParaRPr b="1" sz="1000"/>
            </a:p>
          </p:txBody>
        </p:sp>
        <p:sp>
          <p:nvSpPr>
            <p:cNvPr id="593" name="Google Shape;593;p67"/>
            <p:cNvSpPr txBox="1"/>
            <p:nvPr/>
          </p:nvSpPr>
          <p:spPr>
            <a:xfrm>
              <a:off x="915081" y="1082470"/>
              <a:ext cx="909900" cy="561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rPr>
                <a:t>PA</a:t>
              </a:r>
              <a:endParaRPr b="1" sz="1600">
                <a:solidFill>
                  <a:schemeClr val="dk1"/>
                </a:solidFill>
              </a:endParaRPr>
            </a:p>
          </p:txBody>
        </p:sp>
      </p:grpSp>
      <p:sp>
        <p:nvSpPr>
          <p:cNvPr id="594" name="Google Shape;594;p67"/>
          <p:cNvSpPr/>
          <p:nvPr/>
        </p:nvSpPr>
        <p:spPr>
          <a:xfrm>
            <a:off x="4509246" y="2085691"/>
            <a:ext cx="1121100" cy="467100"/>
          </a:xfrm>
          <a:prstGeom prst="roundRect">
            <a:avLst>
              <a:gd fmla="val 16667" name="adj"/>
            </a:avLst>
          </a:prstGeom>
          <a:solidFill>
            <a:srgbClr val="FFE59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5" name="Google Shape;595;p67"/>
          <p:cNvSpPr txBox="1"/>
          <p:nvPr/>
        </p:nvSpPr>
        <p:spPr>
          <a:xfrm>
            <a:off x="4392723" y="2073537"/>
            <a:ext cx="1353000" cy="423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rPr>
              <a:t>SIUs</a:t>
            </a:r>
            <a:endParaRPr b="1" sz="1600">
              <a:solidFill>
                <a:schemeClr val="dk1"/>
              </a:solidFill>
            </a:endParaRPr>
          </a:p>
        </p:txBody>
      </p:sp>
      <p:sp>
        <p:nvSpPr>
          <p:cNvPr id="596" name="Google Shape;596;p67"/>
          <p:cNvSpPr/>
          <p:nvPr/>
        </p:nvSpPr>
        <p:spPr>
          <a:xfrm>
            <a:off x="4508621" y="3823870"/>
            <a:ext cx="1121100" cy="435000"/>
          </a:xfrm>
          <a:prstGeom prst="roundRect">
            <a:avLst>
              <a:gd fmla="val 16667" name="adj"/>
            </a:avLst>
          </a:prstGeom>
          <a:solidFill>
            <a:srgbClr val="C9DAF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7" name="Google Shape;597;p67"/>
          <p:cNvSpPr txBox="1"/>
          <p:nvPr/>
        </p:nvSpPr>
        <p:spPr>
          <a:xfrm>
            <a:off x="4508661" y="3791825"/>
            <a:ext cx="1121100" cy="29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chemeClr val="dk1"/>
                </a:solidFill>
              </a:rPr>
              <a:t>SIBS</a:t>
            </a:r>
            <a:endParaRPr b="1" sz="1600">
              <a:solidFill>
                <a:schemeClr val="dk1"/>
              </a:solidFill>
            </a:endParaRPr>
          </a:p>
        </p:txBody>
      </p:sp>
      <p:sp>
        <p:nvSpPr>
          <p:cNvPr id="598" name="Google Shape;598;p67"/>
          <p:cNvSpPr txBox="1"/>
          <p:nvPr/>
        </p:nvSpPr>
        <p:spPr>
          <a:xfrm>
            <a:off x="110453" y="2075189"/>
            <a:ext cx="452700" cy="4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Impact"/>
                <a:ea typeface="Impact"/>
                <a:cs typeface="Impact"/>
                <a:sym typeface="Impact"/>
              </a:rPr>
              <a:t>T+1</a:t>
            </a:r>
            <a:endParaRPr sz="900">
              <a:solidFill>
                <a:schemeClr val="dk2"/>
              </a:solidFill>
              <a:latin typeface="Impact"/>
              <a:ea typeface="Impact"/>
              <a:cs typeface="Impact"/>
              <a:sym typeface="Impact"/>
            </a:endParaRPr>
          </a:p>
        </p:txBody>
      </p:sp>
      <p:sp>
        <p:nvSpPr>
          <p:cNvPr id="599" name="Google Shape;599;p67"/>
          <p:cNvSpPr txBox="1"/>
          <p:nvPr/>
        </p:nvSpPr>
        <p:spPr>
          <a:xfrm>
            <a:off x="73950" y="3843955"/>
            <a:ext cx="492300" cy="4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Impact"/>
                <a:ea typeface="Impact"/>
                <a:cs typeface="Impact"/>
                <a:sym typeface="Impact"/>
              </a:rPr>
              <a:t>T+1</a:t>
            </a:r>
            <a:endParaRPr sz="900">
              <a:solidFill>
                <a:schemeClr val="dk2"/>
              </a:solidFill>
              <a:latin typeface="Impact"/>
              <a:ea typeface="Impact"/>
              <a:cs typeface="Impact"/>
              <a:sym typeface="Impact"/>
            </a:endParaRPr>
          </a:p>
        </p:txBody>
      </p:sp>
      <p:sp>
        <p:nvSpPr>
          <p:cNvPr id="600" name="Google Shape;600;p67"/>
          <p:cNvSpPr txBox="1"/>
          <p:nvPr/>
        </p:nvSpPr>
        <p:spPr>
          <a:xfrm>
            <a:off x="5629798" y="2072050"/>
            <a:ext cx="617100" cy="4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Impact"/>
                <a:ea typeface="Impact"/>
                <a:cs typeface="Impact"/>
                <a:sym typeface="Impact"/>
              </a:rPr>
              <a:t>T+2</a:t>
            </a:r>
            <a:endParaRPr sz="900">
              <a:solidFill>
                <a:schemeClr val="dk2"/>
              </a:solidFill>
              <a:latin typeface="Impact"/>
              <a:ea typeface="Impact"/>
              <a:cs typeface="Impact"/>
              <a:sym typeface="Impact"/>
            </a:endParaRPr>
          </a:p>
        </p:txBody>
      </p:sp>
      <p:sp>
        <p:nvSpPr>
          <p:cNvPr id="601" name="Google Shape;601;p67"/>
          <p:cNvSpPr txBox="1"/>
          <p:nvPr/>
        </p:nvSpPr>
        <p:spPr>
          <a:xfrm>
            <a:off x="5688424" y="3820643"/>
            <a:ext cx="706800" cy="48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chemeClr val="dk2"/>
                </a:solidFill>
                <a:latin typeface="Impact"/>
                <a:ea typeface="Impact"/>
                <a:cs typeface="Impact"/>
                <a:sym typeface="Impact"/>
              </a:rPr>
              <a:t>T+3</a:t>
            </a:r>
            <a:endParaRPr sz="900">
              <a:solidFill>
                <a:schemeClr val="dk2"/>
              </a:solidFill>
              <a:latin typeface="Impact"/>
              <a:ea typeface="Impact"/>
              <a:cs typeface="Impact"/>
              <a:sym typeface="Impact"/>
            </a:endParaRPr>
          </a:p>
        </p:txBody>
      </p:sp>
      <p:cxnSp>
        <p:nvCxnSpPr>
          <p:cNvPr id="602" name="Google Shape;602;p67"/>
          <p:cNvCxnSpPr>
            <a:endCxn id="594" idx="1"/>
          </p:cNvCxnSpPr>
          <p:nvPr/>
        </p:nvCxnSpPr>
        <p:spPr>
          <a:xfrm>
            <a:off x="1465746" y="2312941"/>
            <a:ext cx="3043500" cy="6300"/>
          </a:xfrm>
          <a:prstGeom prst="straightConnector1">
            <a:avLst/>
          </a:prstGeom>
          <a:noFill/>
          <a:ln cap="flat" cmpd="sng" w="38100">
            <a:solidFill>
              <a:schemeClr val="dk1"/>
            </a:solidFill>
            <a:prstDash val="solid"/>
            <a:round/>
            <a:headEnd len="med" w="med" type="none"/>
            <a:tailEnd len="med" w="med" type="triangle"/>
          </a:ln>
        </p:spPr>
      </p:cxnSp>
      <p:cxnSp>
        <p:nvCxnSpPr>
          <p:cNvPr id="603" name="Google Shape;603;p67"/>
          <p:cNvCxnSpPr>
            <a:stCxn id="592" idx="6"/>
            <a:endCxn id="596" idx="1"/>
          </p:cNvCxnSpPr>
          <p:nvPr/>
        </p:nvCxnSpPr>
        <p:spPr>
          <a:xfrm flipH="1" rot="10800000">
            <a:off x="1465575" y="4041263"/>
            <a:ext cx="3042900" cy="46800"/>
          </a:xfrm>
          <a:prstGeom prst="straightConnector1">
            <a:avLst/>
          </a:prstGeom>
          <a:noFill/>
          <a:ln cap="flat" cmpd="sng" w="38100">
            <a:solidFill>
              <a:schemeClr val="dk1"/>
            </a:solidFill>
            <a:prstDash val="dot"/>
            <a:round/>
            <a:headEnd len="med" w="med" type="none"/>
            <a:tailEnd len="med" w="med" type="triangle"/>
          </a:ln>
        </p:spPr>
      </p:cxnSp>
      <p:cxnSp>
        <p:nvCxnSpPr>
          <p:cNvPr id="604" name="Google Shape;604;p67"/>
          <p:cNvCxnSpPr>
            <a:stCxn id="589" idx="6"/>
            <a:endCxn id="596" idx="1"/>
          </p:cNvCxnSpPr>
          <p:nvPr/>
        </p:nvCxnSpPr>
        <p:spPr>
          <a:xfrm>
            <a:off x="1464049" y="2285211"/>
            <a:ext cx="3044700" cy="1756200"/>
          </a:xfrm>
          <a:prstGeom prst="straightConnector1">
            <a:avLst/>
          </a:prstGeom>
          <a:noFill/>
          <a:ln cap="flat" cmpd="sng" w="38100">
            <a:solidFill>
              <a:schemeClr val="dk1"/>
            </a:solidFill>
            <a:prstDash val="solid"/>
            <a:round/>
            <a:headEnd len="med" w="med" type="none"/>
            <a:tailEnd len="med" w="med" type="triangle"/>
          </a:ln>
        </p:spPr>
      </p:cxnSp>
      <p:cxnSp>
        <p:nvCxnSpPr>
          <p:cNvPr id="605" name="Google Shape;605;p67"/>
          <p:cNvCxnSpPr>
            <a:stCxn id="592" idx="6"/>
            <a:endCxn id="594" idx="1"/>
          </p:cNvCxnSpPr>
          <p:nvPr/>
        </p:nvCxnSpPr>
        <p:spPr>
          <a:xfrm flipH="1" rot="10800000">
            <a:off x="1465575" y="2319263"/>
            <a:ext cx="3043800" cy="1768800"/>
          </a:xfrm>
          <a:prstGeom prst="straightConnector1">
            <a:avLst/>
          </a:prstGeom>
          <a:noFill/>
          <a:ln cap="flat" cmpd="sng" w="38100">
            <a:solidFill>
              <a:schemeClr val="dk1"/>
            </a:solidFill>
            <a:prstDash val="dot"/>
            <a:round/>
            <a:headEnd len="med" w="med" type="none"/>
            <a:tailEnd len="med" w="med" type="triangle"/>
          </a:ln>
        </p:spPr>
      </p:cxnSp>
      <p:cxnSp>
        <p:nvCxnSpPr>
          <p:cNvPr id="606" name="Google Shape;606;p67"/>
          <p:cNvCxnSpPr>
            <a:stCxn id="594" idx="2"/>
            <a:endCxn id="596" idx="0"/>
          </p:cNvCxnSpPr>
          <p:nvPr/>
        </p:nvCxnSpPr>
        <p:spPr>
          <a:xfrm flipH="1">
            <a:off x="5069196" y="2552791"/>
            <a:ext cx="600" cy="1271100"/>
          </a:xfrm>
          <a:prstGeom prst="straightConnector1">
            <a:avLst/>
          </a:prstGeom>
          <a:noFill/>
          <a:ln cap="flat" cmpd="sng" w="38100">
            <a:solidFill>
              <a:schemeClr val="dk1"/>
            </a:solidFill>
            <a:prstDash val="dot"/>
            <a:round/>
            <a:headEnd len="med" w="med" type="none"/>
            <a:tailEnd len="med" w="med" type="triangle"/>
          </a:ln>
        </p:spPr>
      </p:cxnSp>
      <p:sp>
        <p:nvSpPr>
          <p:cNvPr id="607" name="Google Shape;607;p67"/>
          <p:cNvSpPr txBox="1"/>
          <p:nvPr/>
        </p:nvSpPr>
        <p:spPr>
          <a:xfrm>
            <a:off x="5030690" y="-107150"/>
            <a:ext cx="2356800" cy="49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800">
                <a:latin typeface="Instrument Sans"/>
                <a:ea typeface="Instrument Sans"/>
                <a:cs typeface="Instrument Sans"/>
                <a:sym typeface="Instrument Sans"/>
              </a:rPr>
              <a:t>KEY</a:t>
            </a:r>
            <a:endParaRPr b="1" sz="2800">
              <a:latin typeface="Instrument Sans"/>
              <a:ea typeface="Instrument Sans"/>
              <a:cs typeface="Instrument Sans"/>
              <a:sym typeface="Instrument Sans"/>
            </a:endParaRPr>
          </a:p>
        </p:txBody>
      </p:sp>
      <p:grpSp>
        <p:nvGrpSpPr>
          <p:cNvPr id="608" name="Google Shape;608;p67"/>
          <p:cNvGrpSpPr/>
          <p:nvPr/>
        </p:nvGrpSpPr>
        <p:grpSpPr>
          <a:xfrm>
            <a:off x="3465950" y="476513"/>
            <a:ext cx="1911075" cy="671937"/>
            <a:chOff x="3465950" y="476513"/>
            <a:chExt cx="1911075" cy="671937"/>
          </a:xfrm>
        </p:grpSpPr>
        <p:cxnSp>
          <p:nvCxnSpPr>
            <p:cNvPr id="609" name="Google Shape;609;p67"/>
            <p:cNvCxnSpPr/>
            <p:nvPr/>
          </p:nvCxnSpPr>
          <p:spPr>
            <a:xfrm flipH="1" rot="10800000">
              <a:off x="3465950" y="635950"/>
              <a:ext cx="767700" cy="19200"/>
            </a:xfrm>
            <a:prstGeom prst="straightConnector1">
              <a:avLst/>
            </a:prstGeom>
            <a:noFill/>
            <a:ln cap="flat" cmpd="sng" w="38100">
              <a:solidFill>
                <a:schemeClr val="dk1"/>
              </a:solidFill>
              <a:prstDash val="dot"/>
              <a:round/>
              <a:headEnd len="med" w="med" type="none"/>
              <a:tailEnd len="med" w="med" type="stealth"/>
            </a:ln>
          </p:spPr>
        </p:cxnSp>
        <p:cxnSp>
          <p:nvCxnSpPr>
            <p:cNvPr id="610" name="Google Shape;610;p67"/>
            <p:cNvCxnSpPr/>
            <p:nvPr/>
          </p:nvCxnSpPr>
          <p:spPr>
            <a:xfrm flipH="1" rot="10800000">
              <a:off x="3469774" y="946950"/>
              <a:ext cx="763800" cy="5400"/>
            </a:xfrm>
            <a:prstGeom prst="straightConnector1">
              <a:avLst/>
            </a:prstGeom>
            <a:noFill/>
            <a:ln cap="flat" cmpd="sng" w="38100">
              <a:solidFill>
                <a:schemeClr val="dk1"/>
              </a:solidFill>
              <a:prstDash val="solid"/>
              <a:round/>
              <a:headEnd len="med" w="med" type="none"/>
              <a:tailEnd len="med" w="med" type="stealth"/>
            </a:ln>
          </p:spPr>
        </p:cxnSp>
        <p:sp>
          <p:nvSpPr>
            <p:cNvPr id="611" name="Google Shape;611;p67"/>
            <p:cNvSpPr txBox="1"/>
            <p:nvPr/>
          </p:nvSpPr>
          <p:spPr>
            <a:xfrm>
              <a:off x="4233725" y="476513"/>
              <a:ext cx="1143300" cy="36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N.S.</a:t>
              </a:r>
              <a:endParaRPr b="1" sz="1200">
                <a:solidFill>
                  <a:schemeClr val="dk1"/>
                </a:solidFill>
              </a:endParaRPr>
            </a:p>
          </p:txBody>
        </p:sp>
        <p:sp>
          <p:nvSpPr>
            <p:cNvPr id="612" name="Google Shape;612;p67"/>
            <p:cNvSpPr txBox="1"/>
            <p:nvPr/>
          </p:nvSpPr>
          <p:spPr>
            <a:xfrm>
              <a:off x="4233730" y="745249"/>
              <a:ext cx="993900" cy="4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rPr>
                <a:t>Significant</a:t>
              </a:r>
              <a:endParaRPr b="1" sz="1200">
                <a:solidFill>
                  <a:schemeClr val="dk1"/>
                </a:solidFill>
              </a:endParaRPr>
            </a:p>
          </p:txBody>
        </p:sp>
      </p:grpSp>
      <p:grpSp>
        <p:nvGrpSpPr>
          <p:cNvPr id="613" name="Google Shape;613;p67"/>
          <p:cNvGrpSpPr/>
          <p:nvPr/>
        </p:nvGrpSpPr>
        <p:grpSpPr>
          <a:xfrm>
            <a:off x="5137164" y="541688"/>
            <a:ext cx="2859523" cy="541588"/>
            <a:chOff x="6581442" y="501888"/>
            <a:chExt cx="2569896" cy="541588"/>
          </a:xfrm>
        </p:grpSpPr>
        <p:sp>
          <p:nvSpPr>
            <p:cNvPr id="614" name="Google Shape;614;p67"/>
            <p:cNvSpPr/>
            <p:nvPr/>
          </p:nvSpPr>
          <p:spPr>
            <a:xfrm>
              <a:off x="7008914" y="509763"/>
              <a:ext cx="438300" cy="533700"/>
            </a:xfrm>
            <a:prstGeom prst="flowChartDelay">
              <a:avLst/>
            </a:prstGeom>
            <a:solidFill>
              <a:srgbClr val="F9DB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5" name="Google Shape;615;p67"/>
            <p:cNvSpPr/>
            <p:nvPr/>
          </p:nvSpPr>
          <p:spPr>
            <a:xfrm rot="10800000">
              <a:off x="6608900" y="509763"/>
              <a:ext cx="438300" cy="533700"/>
            </a:xfrm>
            <a:prstGeom prst="flowChartDelay">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6" name="Google Shape;616;p67"/>
            <p:cNvSpPr/>
            <p:nvPr/>
          </p:nvSpPr>
          <p:spPr>
            <a:xfrm>
              <a:off x="7482465" y="509775"/>
              <a:ext cx="787200" cy="533700"/>
            </a:xfrm>
            <a:prstGeom prst="roundRect">
              <a:avLst>
                <a:gd fmla="val 16667" name="adj"/>
              </a:avLst>
            </a:prstGeom>
            <a:solidFill>
              <a:srgbClr val="FFE5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chemeClr val="dk1"/>
                  </a:solidFill>
                </a:rPr>
                <a:t>Mediator </a:t>
              </a:r>
              <a:r>
                <a:rPr lang="en" sz="1200">
                  <a:solidFill>
                    <a:schemeClr val="dk1"/>
                  </a:solidFill>
                </a:rPr>
                <a:t>SIUs</a:t>
              </a:r>
              <a:endParaRPr sz="1200">
                <a:solidFill>
                  <a:schemeClr val="dk1"/>
                </a:solidFill>
              </a:endParaRPr>
            </a:p>
          </p:txBody>
        </p:sp>
        <p:sp>
          <p:nvSpPr>
            <p:cNvPr id="617" name="Google Shape;617;p67"/>
            <p:cNvSpPr/>
            <p:nvPr/>
          </p:nvSpPr>
          <p:spPr>
            <a:xfrm>
              <a:off x="8364138" y="509763"/>
              <a:ext cx="787200" cy="533700"/>
            </a:xfrm>
            <a:prstGeom prst="roundRect">
              <a:avLst>
                <a:gd fmla="val 16667" name="adj"/>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Outcome </a:t>
              </a:r>
              <a:r>
                <a:rPr lang="en" sz="1100">
                  <a:solidFill>
                    <a:schemeClr val="dk1"/>
                  </a:solidFill>
                </a:rPr>
                <a:t>SIBs</a:t>
              </a:r>
              <a:endParaRPr sz="1100">
                <a:solidFill>
                  <a:schemeClr val="dk1"/>
                </a:solidFill>
              </a:endParaRPr>
            </a:p>
          </p:txBody>
        </p:sp>
        <p:sp>
          <p:nvSpPr>
            <p:cNvPr id="618" name="Google Shape;618;p67"/>
            <p:cNvSpPr txBox="1"/>
            <p:nvPr/>
          </p:nvSpPr>
          <p:spPr>
            <a:xfrm>
              <a:off x="6581442" y="501888"/>
              <a:ext cx="876300" cy="434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Predictors</a:t>
              </a:r>
              <a:br>
                <a:rPr b="1" lang="en" sz="1100">
                  <a:solidFill>
                    <a:schemeClr val="dk1"/>
                  </a:solidFill>
                </a:rPr>
              </a:br>
              <a:r>
                <a:rPr lang="en" sz="1100">
                  <a:solidFill>
                    <a:schemeClr val="dk1"/>
                  </a:solidFill>
                </a:rPr>
                <a:t>NA &amp; PA</a:t>
              </a:r>
              <a:endParaRPr sz="1100">
                <a:solidFill>
                  <a:schemeClr val="dk1"/>
                </a:solidFill>
              </a:endParaRPr>
            </a:p>
          </p:txBody>
        </p:sp>
      </p:grpSp>
      <p:sp>
        <p:nvSpPr>
          <p:cNvPr id="619" name="Google Shape;619;p67"/>
          <p:cNvSpPr/>
          <p:nvPr/>
        </p:nvSpPr>
        <p:spPr>
          <a:xfrm>
            <a:off x="8048075" y="545625"/>
            <a:ext cx="1033200" cy="533700"/>
          </a:xfrm>
          <a:prstGeom prst="wedgeRectCallout">
            <a:avLst>
              <a:gd fmla="val 20944" name="adj1"/>
              <a:gd fmla="val -77412"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100">
                <a:solidFill>
                  <a:schemeClr val="dk1"/>
                </a:solidFill>
              </a:rPr>
              <a:t>R</a:t>
            </a:r>
            <a:r>
              <a:rPr b="1" lang="en" sz="1100">
                <a:solidFill>
                  <a:schemeClr val="dk1"/>
                </a:solidFill>
              </a:rPr>
              <a:t>esults</a:t>
            </a:r>
            <a:endParaRPr sz="1100">
              <a:solidFill>
                <a:schemeClr val="dk1"/>
              </a:solidFill>
            </a:endParaRPr>
          </a:p>
        </p:txBody>
      </p:sp>
      <p:grpSp>
        <p:nvGrpSpPr>
          <p:cNvPr id="620" name="Google Shape;620;p67"/>
          <p:cNvGrpSpPr/>
          <p:nvPr/>
        </p:nvGrpSpPr>
        <p:grpSpPr>
          <a:xfrm>
            <a:off x="676182" y="1787120"/>
            <a:ext cx="4767992" cy="2794007"/>
            <a:chOff x="533836" y="1848598"/>
            <a:chExt cx="3641078" cy="2517351"/>
          </a:xfrm>
        </p:grpSpPr>
        <p:sp>
          <p:nvSpPr>
            <p:cNvPr id="621" name="Google Shape;621;p67"/>
            <p:cNvSpPr/>
            <p:nvPr/>
          </p:nvSpPr>
          <p:spPr>
            <a:xfrm rot="155563">
              <a:off x="537757" y="1860102"/>
              <a:ext cx="510954" cy="245182"/>
            </a:xfrm>
            <a:custGeom>
              <a:rect b="b" l="l" r="r" t="t"/>
              <a:pathLst>
                <a:path extrusionOk="0" h="13192" w="34037">
                  <a:moveTo>
                    <a:pt x="2261" y="13192"/>
                  </a:moveTo>
                  <a:cubicBezTo>
                    <a:pt x="2261" y="11299"/>
                    <a:pt x="-2562" y="3850"/>
                    <a:pt x="2261" y="1835"/>
                  </a:cubicBezTo>
                  <a:cubicBezTo>
                    <a:pt x="7085" y="-180"/>
                    <a:pt x="26073" y="-607"/>
                    <a:pt x="31202" y="1103"/>
                  </a:cubicBezTo>
                  <a:cubicBezTo>
                    <a:pt x="36331" y="2813"/>
                    <a:pt x="32729" y="10261"/>
                    <a:pt x="33034" y="12093"/>
                  </a:cubicBezTo>
                </a:path>
              </a:pathLst>
            </a:custGeom>
            <a:noFill/>
            <a:ln cap="flat" cmpd="sng" w="19050">
              <a:solidFill>
                <a:schemeClr val="dk1"/>
              </a:solidFill>
              <a:prstDash val="solid"/>
              <a:round/>
              <a:headEnd len="med" w="med" type="none"/>
              <a:tailEnd len="med" w="med" type="stealth"/>
            </a:ln>
          </p:spPr>
        </p:sp>
        <p:sp>
          <p:nvSpPr>
            <p:cNvPr id="622" name="Google Shape;622;p67"/>
            <p:cNvSpPr/>
            <p:nvPr/>
          </p:nvSpPr>
          <p:spPr>
            <a:xfrm flipH="1" rot="10636963">
              <a:off x="3605764" y="4088908"/>
              <a:ext cx="565395" cy="263702"/>
            </a:xfrm>
            <a:custGeom>
              <a:rect b="b" l="l" r="r" t="t"/>
              <a:pathLst>
                <a:path extrusionOk="0" h="13192" w="34037">
                  <a:moveTo>
                    <a:pt x="2261" y="13192"/>
                  </a:moveTo>
                  <a:cubicBezTo>
                    <a:pt x="2261" y="11299"/>
                    <a:pt x="-2562" y="3850"/>
                    <a:pt x="2261" y="1835"/>
                  </a:cubicBezTo>
                  <a:cubicBezTo>
                    <a:pt x="7085" y="-180"/>
                    <a:pt x="26073" y="-607"/>
                    <a:pt x="31202" y="1103"/>
                  </a:cubicBezTo>
                  <a:cubicBezTo>
                    <a:pt x="36331" y="2813"/>
                    <a:pt x="32729" y="10261"/>
                    <a:pt x="33034" y="12093"/>
                  </a:cubicBezTo>
                </a:path>
              </a:pathLst>
            </a:custGeom>
            <a:noFill/>
            <a:ln cap="flat" cmpd="sng" w="19050">
              <a:solidFill>
                <a:schemeClr val="dk1"/>
              </a:solidFill>
              <a:prstDash val="solid"/>
              <a:round/>
              <a:headEnd len="med" w="med" type="none"/>
              <a:tailEnd len="med" w="med" type="stealth"/>
            </a:ln>
          </p:spPr>
        </p:sp>
        <p:sp>
          <p:nvSpPr>
            <p:cNvPr id="623" name="Google Shape;623;p67"/>
            <p:cNvSpPr/>
            <p:nvPr/>
          </p:nvSpPr>
          <p:spPr>
            <a:xfrm rot="155764">
              <a:off x="537185" y="3488593"/>
              <a:ext cx="510994" cy="245181"/>
            </a:xfrm>
            <a:custGeom>
              <a:rect b="b" l="l" r="r" t="t"/>
              <a:pathLst>
                <a:path extrusionOk="0" h="13192" w="34037">
                  <a:moveTo>
                    <a:pt x="2261" y="13192"/>
                  </a:moveTo>
                  <a:cubicBezTo>
                    <a:pt x="2261" y="11299"/>
                    <a:pt x="-2562" y="3850"/>
                    <a:pt x="2261" y="1835"/>
                  </a:cubicBezTo>
                  <a:cubicBezTo>
                    <a:pt x="7085" y="-180"/>
                    <a:pt x="26073" y="-607"/>
                    <a:pt x="31202" y="1103"/>
                  </a:cubicBezTo>
                  <a:cubicBezTo>
                    <a:pt x="36331" y="2813"/>
                    <a:pt x="32729" y="10261"/>
                    <a:pt x="33034" y="12093"/>
                  </a:cubicBezTo>
                </a:path>
              </a:pathLst>
            </a:custGeom>
            <a:noFill/>
            <a:ln cap="flat" cmpd="sng" w="19050">
              <a:solidFill>
                <a:schemeClr val="dk1"/>
              </a:solidFill>
              <a:prstDash val="solid"/>
              <a:round/>
              <a:headEnd len="med" w="med" type="none"/>
              <a:tailEnd len="med" w="med" type="stealth"/>
            </a:ln>
          </p:spPr>
        </p:sp>
        <p:sp>
          <p:nvSpPr>
            <p:cNvPr id="624" name="Google Shape;624;p67"/>
            <p:cNvSpPr/>
            <p:nvPr/>
          </p:nvSpPr>
          <p:spPr>
            <a:xfrm rot="155764">
              <a:off x="3632972" y="1889668"/>
              <a:ext cx="510994" cy="245181"/>
            </a:xfrm>
            <a:custGeom>
              <a:rect b="b" l="l" r="r" t="t"/>
              <a:pathLst>
                <a:path extrusionOk="0" h="13192" w="34037">
                  <a:moveTo>
                    <a:pt x="2261" y="13192"/>
                  </a:moveTo>
                  <a:cubicBezTo>
                    <a:pt x="2261" y="11299"/>
                    <a:pt x="-2562" y="3850"/>
                    <a:pt x="2261" y="1835"/>
                  </a:cubicBezTo>
                  <a:cubicBezTo>
                    <a:pt x="7085" y="-180"/>
                    <a:pt x="26073" y="-607"/>
                    <a:pt x="31202" y="1103"/>
                  </a:cubicBezTo>
                  <a:cubicBezTo>
                    <a:pt x="36331" y="2813"/>
                    <a:pt x="32729" y="10261"/>
                    <a:pt x="33034" y="12093"/>
                  </a:cubicBezTo>
                </a:path>
              </a:pathLst>
            </a:custGeom>
            <a:noFill/>
            <a:ln cap="flat" cmpd="sng" w="19050">
              <a:solidFill>
                <a:schemeClr val="dk1"/>
              </a:solidFill>
              <a:prstDash val="solid"/>
              <a:round/>
              <a:headEnd len="med" w="med" type="none"/>
              <a:tailEnd len="med" w="med" type="stealth"/>
            </a:ln>
          </p:spPr>
        </p:sp>
      </p:grpSp>
      <p:grpSp>
        <p:nvGrpSpPr>
          <p:cNvPr id="625" name="Google Shape;625;p67"/>
          <p:cNvGrpSpPr/>
          <p:nvPr/>
        </p:nvGrpSpPr>
        <p:grpSpPr>
          <a:xfrm>
            <a:off x="1465696" y="2285049"/>
            <a:ext cx="3044588" cy="1756417"/>
            <a:chOff x="1136749" y="2297223"/>
            <a:chExt cx="2325000" cy="1582500"/>
          </a:xfrm>
        </p:grpSpPr>
        <p:sp>
          <p:nvSpPr>
            <p:cNvPr id="626" name="Google Shape;626;p67"/>
            <p:cNvSpPr/>
            <p:nvPr/>
          </p:nvSpPr>
          <p:spPr>
            <a:xfrm>
              <a:off x="1256454" y="2897006"/>
              <a:ext cx="686700" cy="391800"/>
            </a:xfrm>
            <a:prstGeom prst="wedgeRectCallout">
              <a:avLst>
                <a:gd fmla="val 20004" name="adj1"/>
                <a:gd fmla="val -89326" name="adj2"/>
              </a:avLst>
            </a:prstGeom>
            <a:solidFill>
              <a:srgbClr val="FFFF00"/>
            </a:solidFill>
            <a:ln cap="flat" cmpd="sng" w="9525">
              <a:solidFill>
                <a:schemeClr val="dk2"/>
              </a:solidFill>
              <a:prstDash val="solid"/>
              <a:round/>
              <a:headEnd len="sm" w="sm" type="none"/>
              <a:tailEnd len="sm" w="sm" type="none"/>
            </a:ln>
          </p:spPr>
          <p:txBody>
            <a:bodyPr anchorCtr="0" anchor="ctr" bIns="91425" lIns="114300" spcFirstLastPara="1" rIns="91425" wrap="square" tIns="91425">
              <a:noAutofit/>
            </a:bodyPr>
            <a:lstStyle/>
            <a:p>
              <a:pPr indent="0" lvl="0" marL="0" rtl="0" algn="ctr">
                <a:spcBef>
                  <a:spcPts val="0"/>
                </a:spcBef>
                <a:spcAft>
                  <a:spcPts val="0"/>
                </a:spcAft>
                <a:buNone/>
              </a:pPr>
              <a:r>
                <a:rPr b="1" lang="en">
                  <a:solidFill>
                    <a:schemeClr val="dk1"/>
                  </a:solidFill>
                </a:rPr>
                <a:t>0.003</a:t>
              </a:r>
              <a:r>
                <a:rPr b="1" lang="en">
                  <a:solidFill>
                    <a:schemeClr val="dk1"/>
                  </a:solidFill>
                </a:rPr>
                <a:t>**</a:t>
              </a:r>
              <a:endParaRPr b="1" sz="1800"/>
            </a:p>
          </p:txBody>
        </p:sp>
        <p:cxnSp>
          <p:nvCxnSpPr>
            <p:cNvPr id="627" name="Google Shape;627;p67"/>
            <p:cNvCxnSpPr/>
            <p:nvPr/>
          </p:nvCxnSpPr>
          <p:spPr>
            <a:xfrm>
              <a:off x="1136749" y="2297223"/>
              <a:ext cx="2325000" cy="1582500"/>
            </a:xfrm>
            <a:prstGeom prst="straightConnector1">
              <a:avLst/>
            </a:prstGeom>
            <a:noFill/>
            <a:ln cap="flat" cmpd="sng" w="38100">
              <a:solidFill>
                <a:srgbClr val="CC0000"/>
              </a:solidFill>
              <a:prstDash val="solid"/>
              <a:round/>
              <a:headEnd len="med" w="med" type="none"/>
              <a:tailEnd len="med" w="med" type="triangle"/>
            </a:ln>
          </p:spPr>
        </p:cxnSp>
      </p:grpSp>
      <p:grpSp>
        <p:nvGrpSpPr>
          <p:cNvPr id="628" name="Google Shape;628;p67"/>
          <p:cNvGrpSpPr/>
          <p:nvPr/>
        </p:nvGrpSpPr>
        <p:grpSpPr>
          <a:xfrm>
            <a:off x="1464655" y="1648749"/>
            <a:ext cx="3043409" cy="670432"/>
            <a:chOff x="1135954" y="1723928"/>
            <a:chExt cx="2324100" cy="604047"/>
          </a:xfrm>
        </p:grpSpPr>
        <p:sp>
          <p:nvSpPr>
            <p:cNvPr id="629" name="Google Shape;629;p67"/>
            <p:cNvSpPr/>
            <p:nvPr/>
          </p:nvSpPr>
          <p:spPr>
            <a:xfrm>
              <a:off x="1954831" y="1723928"/>
              <a:ext cx="686700" cy="381300"/>
            </a:xfrm>
            <a:prstGeom prst="wedgeRectCallout">
              <a:avLst>
                <a:gd fmla="val 21008" name="adj1"/>
                <a:gd fmla="val 88067" name="adj2"/>
              </a:avLst>
            </a:prstGeom>
            <a:solidFill>
              <a:srgbClr val="FFFF00"/>
            </a:solidFill>
            <a:ln cap="flat" cmpd="sng" w="9525">
              <a:solidFill>
                <a:schemeClr val="dk2"/>
              </a:solidFill>
              <a:prstDash val="solid"/>
              <a:round/>
              <a:headEnd len="sm" w="sm" type="none"/>
              <a:tailEnd len="sm" w="sm" type="none"/>
            </a:ln>
          </p:spPr>
          <p:txBody>
            <a:bodyPr anchorCtr="0" anchor="ctr" bIns="91425" lIns="114300" spcFirstLastPara="1" rIns="91425" wrap="square" tIns="91425">
              <a:noAutofit/>
            </a:bodyPr>
            <a:lstStyle/>
            <a:p>
              <a:pPr indent="0" lvl="0" marL="0" rtl="0" algn="ctr">
                <a:spcBef>
                  <a:spcPts val="0"/>
                </a:spcBef>
                <a:spcAft>
                  <a:spcPts val="0"/>
                </a:spcAft>
                <a:buNone/>
              </a:pPr>
              <a:r>
                <a:rPr b="1" lang="en">
                  <a:solidFill>
                    <a:schemeClr val="dk1"/>
                  </a:solidFill>
                </a:rPr>
                <a:t>0.006</a:t>
              </a:r>
              <a:r>
                <a:rPr b="1" lang="en">
                  <a:solidFill>
                    <a:schemeClr val="dk1"/>
                  </a:solidFill>
                </a:rPr>
                <a:t>**</a:t>
              </a:r>
              <a:endParaRPr b="1" sz="1800"/>
            </a:p>
          </p:txBody>
        </p:sp>
        <p:cxnSp>
          <p:nvCxnSpPr>
            <p:cNvPr id="630" name="Google Shape;630;p67"/>
            <p:cNvCxnSpPr/>
            <p:nvPr/>
          </p:nvCxnSpPr>
          <p:spPr>
            <a:xfrm>
              <a:off x="1135954" y="2322275"/>
              <a:ext cx="2324100" cy="5700"/>
            </a:xfrm>
            <a:prstGeom prst="straightConnector1">
              <a:avLst/>
            </a:prstGeom>
            <a:noFill/>
            <a:ln cap="flat" cmpd="sng" w="38100">
              <a:solidFill>
                <a:srgbClr val="CC0000"/>
              </a:solidFill>
              <a:prstDash val="solid"/>
              <a:round/>
              <a:headEnd len="med" w="med" type="none"/>
              <a:tailEnd len="med" w="med" type="triangle"/>
            </a:ln>
          </p:spPr>
        </p:cxnSp>
      </p:grpSp>
      <p:sp>
        <p:nvSpPr>
          <p:cNvPr id="631" name="Google Shape;631;p67"/>
          <p:cNvSpPr txBox="1"/>
          <p:nvPr/>
        </p:nvSpPr>
        <p:spPr>
          <a:xfrm>
            <a:off x="6502475" y="1557200"/>
            <a:ext cx="2626800" cy="853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Instrument Sans"/>
                <a:ea typeface="Instrument Sans"/>
                <a:cs typeface="Instrument Sans"/>
                <a:sym typeface="Instrument Sans"/>
              </a:rPr>
              <a:t>Indirect/Total Effects</a:t>
            </a:r>
            <a:endParaRPr b="1" sz="1900">
              <a:latin typeface="Instrument Sans"/>
              <a:ea typeface="Instrument Sans"/>
              <a:cs typeface="Instrument Sans"/>
              <a:sym typeface="Instrument Sans"/>
            </a:endParaRPr>
          </a:p>
        </p:txBody>
      </p:sp>
      <p:sp>
        <p:nvSpPr>
          <p:cNvPr id="632" name="Google Shape;632;p67"/>
          <p:cNvSpPr txBox="1"/>
          <p:nvPr/>
        </p:nvSpPr>
        <p:spPr>
          <a:xfrm>
            <a:off x="6974925" y="2117525"/>
            <a:ext cx="1911000" cy="38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Instrument Sans"/>
                <a:ea typeface="Instrument Sans"/>
                <a:cs typeface="Instrument Sans"/>
                <a:sym typeface="Instrument Sans"/>
              </a:rPr>
              <a:t>Positive Affect:</a:t>
            </a:r>
            <a:endParaRPr b="1" sz="1800">
              <a:solidFill>
                <a:schemeClr val="dk1"/>
              </a:solidFill>
              <a:latin typeface="Instrument Sans"/>
              <a:ea typeface="Instrument Sans"/>
              <a:cs typeface="Instrument Sans"/>
              <a:sym typeface="Instrument Sans"/>
            </a:endParaRPr>
          </a:p>
          <a:p>
            <a:pPr indent="0" lvl="0" marL="0" rtl="0" algn="l">
              <a:spcBef>
                <a:spcPts val="0"/>
              </a:spcBef>
              <a:spcAft>
                <a:spcPts val="0"/>
              </a:spcAft>
              <a:buNone/>
            </a:pPr>
            <a:r>
              <a:t/>
            </a:r>
            <a:endParaRPr b="1" sz="1800">
              <a:solidFill>
                <a:schemeClr val="dk1"/>
              </a:solidFill>
            </a:endParaRPr>
          </a:p>
        </p:txBody>
      </p:sp>
      <p:graphicFrame>
        <p:nvGraphicFramePr>
          <p:cNvPr id="633" name="Google Shape;633;p67"/>
          <p:cNvGraphicFramePr/>
          <p:nvPr/>
        </p:nvGraphicFramePr>
        <p:xfrm>
          <a:off x="6825275" y="2509775"/>
          <a:ext cx="3000000" cy="3000000"/>
        </p:xfrm>
        <a:graphic>
          <a:graphicData uri="http://schemas.openxmlformats.org/drawingml/2006/table">
            <a:tbl>
              <a:tblPr>
                <a:noFill/>
                <a:tableStyleId>{6147F877-6514-474B-B1AF-E7EFD14A0463}</a:tableStyleId>
              </a:tblPr>
              <a:tblGrid>
                <a:gridCol w="1105150"/>
                <a:gridCol w="1105150"/>
              </a:tblGrid>
              <a:tr h="260550">
                <a:tc>
                  <a:txBody>
                    <a:bodyPr/>
                    <a:lstStyle/>
                    <a:p>
                      <a:pPr indent="0" lvl="0" marL="0" rtl="0" algn="ctr">
                        <a:lnSpc>
                          <a:spcPct val="50000"/>
                        </a:lnSpc>
                        <a:spcBef>
                          <a:spcPts val="0"/>
                        </a:spcBef>
                        <a:spcAft>
                          <a:spcPts val="0"/>
                        </a:spcAft>
                        <a:buNone/>
                      </a:pPr>
                      <a:r>
                        <a:t/>
                      </a:r>
                      <a:endParaRPr sz="1000">
                        <a:solidFill>
                          <a:schemeClr val="dk1"/>
                        </a:solidFill>
                      </a:endParaRPr>
                    </a:p>
                  </a:txBody>
                  <a:tcPr marT="91425" marB="91425" marR="91425" marL="91425" anchor="ctr">
                    <a:solidFill>
                      <a:schemeClr val="lt2"/>
                    </a:solidFill>
                  </a:tcPr>
                </a:tc>
                <a:tc>
                  <a:txBody>
                    <a:bodyPr/>
                    <a:lstStyle/>
                    <a:p>
                      <a:pPr indent="0" lvl="0" marL="0" rtl="0" algn="ctr">
                        <a:lnSpc>
                          <a:spcPct val="50000"/>
                        </a:lnSpc>
                        <a:spcBef>
                          <a:spcPts val="0"/>
                        </a:spcBef>
                        <a:spcAft>
                          <a:spcPts val="0"/>
                        </a:spcAft>
                        <a:buClr>
                          <a:schemeClr val="dk1"/>
                        </a:buClr>
                        <a:buSzPts val="1100"/>
                        <a:buFont typeface="Arial"/>
                        <a:buNone/>
                      </a:pPr>
                      <a:r>
                        <a:rPr b="1" lang="en" sz="1000">
                          <a:solidFill>
                            <a:schemeClr val="dk1"/>
                          </a:solidFill>
                        </a:rPr>
                        <a:t>P VALUE</a:t>
                      </a:r>
                      <a:endParaRPr b="1" sz="1000">
                        <a:solidFill>
                          <a:schemeClr val="dk1"/>
                        </a:solidFill>
                      </a:endParaRPr>
                    </a:p>
                  </a:txBody>
                  <a:tcPr marT="91425" marB="91425" marR="91425" marL="91425" anchor="ctr">
                    <a:solidFill>
                      <a:schemeClr val="lt2"/>
                    </a:solidFill>
                  </a:tcPr>
                </a:tc>
              </a:tr>
              <a:tr h="237150">
                <a:tc>
                  <a:txBody>
                    <a:bodyPr/>
                    <a:lstStyle/>
                    <a:p>
                      <a:pPr indent="0" lvl="0" marL="0" rtl="0" algn="ctr">
                        <a:lnSpc>
                          <a:spcPct val="50000"/>
                        </a:lnSpc>
                        <a:spcBef>
                          <a:spcPts val="0"/>
                        </a:spcBef>
                        <a:spcAft>
                          <a:spcPts val="0"/>
                        </a:spcAft>
                        <a:buNone/>
                      </a:pPr>
                      <a:r>
                        <a:rPr b="1" lang="en" sz="1000">
                          <a:solidFill>
                            <a:schemeClr val="dk1"/>
                          </a:solidFill>
                        </a:rPr>
                        <a:t>INDIRECT</a:t>
                      </a:r>
                      <a:endParaRPr b="1" sz="1000">
                        <a:solidFill>
                          <a:schemeClr val="dk1"/>
                        </a:solidFill>
                      </a:endParaRPr>
                    </a:p>
                  </a:txBody>
                  <a:tcPr marT="91425" marB="91425" marR="91425" marL="91425" anchor="ctr">
                    <a:solidFill>
                      <a:schemeClr val="lt2"/>
                    </a:solidFill>
                  </a:tcPr>
                </a:tc>
                <a:tc>
                  <a:txBody>
                    <a:bodyPr/>
                    <a:lstStyle/>
                    <a:p>
                      <a:pPr indent="0" lvl="0" marL="0" rtl="0" algn="ctr">
                        <a:lnSpc>
                          <a:spcPct val="50000"/>
                        </a:lnSpc>
                        <a:spcBef>
                          <a:spcPts val="0"/>
                        </a:spcBef>
                        <a:spcAft>
                          <a:spcPts val="0"/>
                        </a:spcAft>
                        <a:buNone/>
                      </a:pPr>
                      <a:r>
                        <a:rPr lang="en" sz="1000">
                          <a:solidFill>
                            <a:schemeClr val="dk1"/>
                          </a:solidFill>
                        </a:rPr>
                        <a:t>N.S.</a:t>
                      </a:r>
                      <a:endParaRPr sz="1000">
                        <a:solidFill>
                          <a:schemeClr val="dk1"/>
                        </a:solidFill>
                      </a:endParaRPr>
                    </a:p>
                  </a:txBody>
                  <a:tcPr marT="91425" marB="91425" marR="91425" marL="91425" anchor="ctr">
                    <a:solidFill>
                      <a:srgbClr val="FFFF00"/>
                    </a:solidFill>
                  </a:tcPr>
                </a:tc>
              </a:tr>
              <a:tr h="237150">
                <a:tc>
                  <a:txBody>
                    <a:bodyPr/>
                    <a:lstStyle/>
                    <a:p>
                      <a:pPr indent="0" lvl="0" marL="0" rtl="0" algn="ctr">
                        <a:lnSpc>
                          <a:spcPct val="50000"/>
                        </a:lnSpc>
                        <a:spcBef>
                          <a:spcPts val="0"/>
                        </a:spcBef>
                        <a:spcAft>
                          <a:spcPts val="0"/>
                        </a:spcAft>
                        <a:buNone/>
                      </a:pPr>
                      <a:r>
                        <a:rPr b="1" lang="en" sz="1000">
                          <a:solidFill>
                            <a:schemeClr val="dk1"/>
                          </a:solidFill>
                        </a:rPr>
                        <a:t>TOTAL</a:t>
                      </a:r>
                      <a:endParaRPr b="1" sz="1000">
                        <a:solidFill>
                          <a:schemeClr val="dk1"/>
                        </a:solidFill>
                      </a:endParaRPr>
                    </a:p>
                  </a:txBody>
                  <a:tcPr marT="91425" marB="91425" marR="91425" marL="91425" anchor="ctr">
                    <a:solidFill>
                      <a:schemeClr val="lt2"/>
                    </a:solidFill>
                  </a:tcPr>
                </a:tc>
                <a:tc>
                  <a:txBody>
                    <a:bodyPr/>
                    <a:lstStyle/>
                    <a:p>
                      <a:pPr indent="0" lvl="0" marL="0" rtl="0" algn="ctr">
                        <a:lnSpc>
                          <a:spcPct val="50000"/>
                        </a:lnSpc>
                        <a:spcBef>
                          <a:spcPts val="0"/>
                        </a:spcBef>
                        <a:spcAft>
                          <a:spcPts val="0"/>
                        </a:spcAft>
                        <a:buNone/>
                      </a:pPr>
                      <a:r>
                        <a:rPr b="1" lang="en" sz="1000">
                          <a:solidFill>
                            <a:schemeClr val="dk1"/>
                          </a:solidFill>
                        </a:rPr>
                        <a:t>0.046</a:t>
                      </a:r>
                      <a:r>
                        <a:rPr b="1" lang="en" sz="1000">
                          <a:solidFill>
                            <a:schemeClr val="dk1"/>
                          </a:solidFill>
                        </a:rPr>
                        <a:t>*</a:t>
                      </a:r>
                      <a:endParaRPr b="1" sz="1000">
                        <a:solidFill>
                          <a:schemeClr val="dk1"/>
                        </a:solidFill>
                      </a:endParaRPr>
                    </a:p>
                  </a:txBody>
                  <a:tcPr marT="91425" marB="91425" marR="91425" marL="91425" anchor="ctr">
                    <a:solidFill>
                      <a:srgbClr val="FFFF00"/>
                    </a:solidFill>
                  </a:tcPr>
                </a:tc>
              </a:tr>
            </a:tbl>
          </a:graphicData>
        </a:graphic>
      </p:graphicFrame>
      <p:graphicFrame>
        <p:nvGraphicFramePr>
          <p:cNvPr id="634" name="Google Shape;634;p67"/>
          <p:cNvGraphicFramePr/>
          <p:nvPr/>
        </p:nvGraphicFramePr>
        <p:xfrm>
          <a:off x="6825275" y="4097525"/>
          <a:ext cx="3000000" cy="3000000"/>
        </p:xfrm>
        <a:graphic>
          <a:graphicData uri="http://schemas.openxmlformats.org/drawingml/2006/table">
            <a:tbl>
              <a:tblPr>
                <a:noFill/>
                <a:tableStyleId>{6147F877-6514-474B-B1AF-E7EFD14A0463}</a:tableStyleId>
              </a:tblPr>
              <a:tblGrid>
                <a:gridCol w="1105150"/>
                <a:gridCol w="1105150"/>
              </a:tblGrid>
              <a:tr h="260550">
                <a:tc>
                  <a:txBody>
                    <a:bodyPr/>
                    <a:lstStyle/>
                    <a:p>
                      <a:pPr indent="0" lvl="0" marL="0" rtl="0" algn="ctr">
                        <a:lnSpc>
                          <a:spcPct val="50000"/>
                        </a:lnSpc>
                        <a:spcBef>
                          <a:spcPts val="0"/>
                        </a:spcBef>
                        <a:spcAft>
                          <a:spcPts val="0"/>
                        </a:spcAft>
                        <a:buNone/>
                      </a:pPr>
                      <a:r>
                        <a:t/>
                      </a:r>
                      <a:endParaRPr b="1" sz="1000">
                        <a:solidFill>
                          <a:schemeClr val="dk1"/>
                        </a:solidFill>
                      </a:endParaRPr>
                    </a:p>
                  </a:txBody>
                  <a:tcPr marT="91425" marB="91425" marR="91425" marL="91425" anchor="ctr">
                    <a:solidFill>
                      <a:schemeClr val="lt2"/>
                    </a:solidFill>
                  </a:tcPr>
                </a:tc>
                <a:tc>
                  <a:txBody>
                    <a:bodyPr/>
                    <a:lstStyle/>
                    <a:p>
                      <a:pPr indent="0" lvl="0" marL="0" rtl="0" algn="ctr">
                        <a:lnSpc>
                          <a:spcPct val="50000"/>
                        </a:lnSpc>
                        <a:spcBef>
                          <a:spcPts val="0"/>
                        </a:spcBef>
                        <a:spcAft>
                          <a:spcPts val="0"/>
                        </a:spcAft>
                        <a:buNone/>
                      </a:pPr>
                      <a:r>
                        <a:rPr b="1" lang="en" sz="1000">
                          <a:solidFill>
                            <a:schemeClr val="dk1"/>
                          </a:solidFill>
                        </a:rPr>
                        <a:t>P VALUE</a:t>
                      </a:r>
                      <a:endParaRPr b="1" sz="1000">
                        <a:solidFill>
                          <a:schemeClr val="dk1"/>
                        </a:solidFill>
                      </a:endParaRPr>
                    </a:p>
                  </a:txBody>
                  <a:tcPr marT="91425" marB="91425" marR="91425" marL="91425" anchor="ctr">
                    <a:solidFill>
                      <a:schemeClr val="lt2"/>
                    </a:solidFill>
                  </a:tcPr>
                </a:tc>
              </a:tr>
              <a:tr h="237150">
                <a:tc>
                  <a:txBody>
                    <a:bodyPr/>
                    <a:lstStyle/>
                    <a:p>
                      <a:pPr indent="0" lvl="0" marL="0" rtl="0" algn="ctr">
                        <a:lnSpc>
                          <a:spcPct val="50000"/>
                        </a:lnSpc>
                        <a:spcBef>
                          <a:spcPts val="0"/>
                        </a:spcBef>
                        <a:spcAft>
                          <a:spcPts val="0"/>
                        </a:spcAft>
                        <a:buNone/>
                      </a:pPr>
                      <a:r>
                        <a:rPr b="1" lang="en" sz="1000">
                          <a:solidFill>
                            <a:schemeClr val="dk1"/>
                          </a:solidFill>
                        </a:rPr>
                        <a:t>INDIRECT</a:t>
                      </a:r>
                      <a:endParaRPr b="1" sz="1000">
                        <a:solidFill>
                          <a:schemeClr val="dk1"/>
                        </a:solidFill>
                      </a:endParaRPr>
                    </a:p>
                  </a:txBody>
                  <a:tcPr marT="91425" marB="91425" marR="91425" marL="91425" anchor="ctr">
                    <a:solidFill>
                      <a:schemeClr val="lt2"/>
                    </a:solidFill>
                  </a:tcPr>
                </a:tc>
                <a:tc>
                  <a:txBody>
                    <a:bodyPr/>
                    <a:lstStyle/>
                    <a:p>
                      <a:pPr indent="0" lvl="0" marL="0" rtl="0" algn="ctr">
                        <a:lnSpc>
                          <a:spcPct val="50000"/>
                        </a:lnSpc>
                        <a:spcBef>
                          <a:spcPts val="0"/>
                        </a:spcBef>
                        <a:spcAft>
                          <a:spcPts val="0"/>
                        </a:spcAft>
                        <a:buNone/>
                      </a:pPr>
                      <a:r>
                        <a:rPr lang="en" sz="1100">
                          <a:solidFill>
                            <a:schemeClr val="dk1"/>
                          </a:solidFill>
                        </a:rPr>
                        <a:t>N.S.</a:t>
                      </a:r>
                      <a:endParaRPr sz="1000">
                        <a:solidFill>
                          <a:schemeClr val="dk1"/>
                        </a:solidFill>
                      </a:endParaRPr>
                    </a:p>
                  </a:txBody>
                  <a:tcPr marT="91425" marB="91425" marR="91425" marL="91425" anchor="ctr">
                    <a:solidFill>
                      <a:srgbClr val="FFFF00"/>
                    </a:solidFill>
                  </a:tcPr>
                </a:tc>
              </a:tr>
              <a:tr h="289300">
                <a:tc>
                  <a:txBody>
                    <a:bodyPr/>
                    <a:lstStyle/>
                    <a:p>
                      <a:pPr indent="0" lvl="0" marL="0" rtl="0" algn="ctr">
                        <a:lnSpc>
                          <a:spcPct val="50000"/>
                        </a:lnSpc>
                        <a:spcBef>
                          <a:spcPts val="0"/>
                        </a:spcBef>
                        <a:spcAft>
                          <a:spcPts val="0"/>
                        </a:spcAft>
                        <a:buNone/>
                      </a:pPr>
                      <a:r>
                        <a:rPr b="1" lang="en" sz="1000">
                          <a:solidFill>
                            <a:schemeClr val="dk1"/>
                          </a:solidFill>
                        </a:rPr>
                        <a:t>TOTAL</a:t>
                      </a:r>
                      <a:endParaRPr b="1" sz="1000">
                        <a:solidFill>
                          <a:schemeClr val="dk1"/>
                        </a:solidFill>
                      </a:endParaRPr>
                    </a:p>
                  </a:txBody>
                  <a:tcPr marT="91425" marB="91425" marR="91425" marL="91425" anchor="ctr">
                    <a:solidFill>
                      <a:schemeClr val="lt2"/>
                    </a:solidFill>
                  </a:tcPr>
                </a:tc>
                <a:tc>
                  <a:txBody>
                    <a:bodyPr/>
                    <a:lstStyle/>
                    <a:p>
                      <a:pPr indent="0" lvl="0" marL="0" rtl="0" algn="ctr">
                        <a:lnSpc>
                          <a:spcPct val="50000"/>
                        </a:lnSpc>
                        <a:spcBef>
                          <a:spcPts val="0"/>
                        </a:spcBef>
                        <a:spcAft>
                          <a:spcPts val="0"/>
                        </a:spcAft>
                        <a:buClr>
                          <a:schemeClr val="dk1"/>
                        </a:buClr>
                        <a:buSzPts val="1100"/>
                        <a:buFont typeface="Arial"/>
                        <a:buNone/>
                      </a:pPr>
                      <a:r>
                        <a:rPr b="1" lang="en" sz="1100">
                          <a:solidFill>
                            <a:schemeClr val="dk1"/>
                          </a:solidFill>
                        </a:rPr>
                        <a:t>0.001***</a:t>
                      </a:r>
                      <a:endParaRPr b="1" sz="1000">
                        <a:solidFill>
                          <a:schemeClr val="dk1"/>
                        </a:solidFill>
                      </a:endParaRPr>
                    </a:p>
                  </a:txBody>
                  <a:tcPr marT="91425" marB="91425" marR="91425" marL="91425" anchor="ctr">
                    <a:solidFill>
                      <a:srgbClr val="FFFF00"/>
                    </a:solidFill>
                  </a:tcPr>
                </a:tc>
              </a:tr>
            </a:tbl>
          </a:graphicData>
        </a:graphic>
      </p:graphicFrame>
      <p:sp>
        <p:nvSpPr>
          <p:cNvPr id="635" name="Google Shape;635;p67"/>
          <p:cNvSpPr txBox="1"/>
          <p:nvPr/>
        </p:nvSpPr>
        <p:spPr>
          <a:xfrm>
            <a:off x="6946575" y="3701625"/>
            <a:ext cx="1967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latin typeface="Instrument Sans"/>
                <a:ea typeface="Instrument Sans"/>
                <a:cs typeface="Instrument Sans"/>
                <a:sym typeface="Instrument Sans"/>
              </a:rPr>
              <a:t>Negative Affect:</a:t>
            </a:r>
            <a:endParaRPr>
              <a:latin typeface="Instrument Sans"/>
              <a:ea typeface="Instrument Sans"/>
              <a:cs typeface="Instrument Sans"/>
              <a:sym typeface="Instrument Sans"/>
            </a:endParaRPr>
          </a:p>
        </p:txBody>
      </p:sp>
      <p:cxnSp>
        <p:nvCxnSpPr>
          <p:cNvPr id="636" name="Google Shape;636;p67"/>
          <p:cNvCxnSpPr/>
          <p:nvPr/>
        </p:nvCxnSpPr>
        <p:spPr>
          <a:xfrm>
            <a:off x="82200" y="1152513"/>
            <a:ext cx="8979600" cy="8700"/>
          </a:xfrm>
          <a:prstGeom prst="straightConnector1">
            <a:avLst/>
          </a:prstGeom>
          <a:noFill/>
          <a:ln cap="flat" cmpd="sng" w="19050">
            <a:solidFill>
              <a:srgbClr val="000000"/>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2"/>
                                        </p:tgtEl>
                                        <p:attrNameLst>
                                          <p:attrName>style.visibility</p:attrName>
                                        </p:attrNameLst>
                                      </p:cBhvr>
                                      <p:to>
                                        <p:strVal val="visible"/>
                                      </p:to>
                                    </p:set>
                                  </p:childTnLst>
                                </p:cTn>
                              </p:par>
                              <p:par>
                                <p:cTn fill="hold" nodeType="withEffect" presetClass="exit" presetID="1" presetSubtype="0">
                                  <p:stCondLst>
                                    <p:cond delay="0"/>
                                  </p:stCondLst>
                                  <p:childTnLst>
                                    <p:set>
                                      <p:cBhvr>
                                        <p:cTn dur="1" fill="hold">
                                          <p:stCondLst>
                                            <p:cond delay="0"/>
                                          </p:stCondLst>
                                        </p:cTn>
                                        <p:tgtEl>
                                          <p:spTgt spid="628"/>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0"/>
                                          </p:stCondLst>
                                        </p:cTn>
                                        <p:tgtEl>
                                          <p:spTgt spid="625"/>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68"/>
          <p:cNvSpPr/>
          <p:nvPr/>
        </p:nvSpPr>
        <p:spPr>
          <a:xfrm>
            <a:off x="284775" y="961250"/>
            <a:ext cx="8271900" cy="3707400"/>
          </a:xfrm>
          <a:prstGeom prst="roundRect">
            <a:avLst>
              <a:gd fmla="val 4558" name="adj"/>
            </a:avLst>
          </a:prstGeom>
          <a:noFill/>
          <a:ln>
            <a:noFill/>
          </a:ln>
        </p:spPr>
        <p:txBody>
          <a:bodyPr anchorCtr="0" anchor="t" bIns="91425" lIns="91425" spcFirstLastPara="1" rIns="91425" wrap="square" tIns="91425">
            <a:noAutofit/>
          </a:bodyPr>
          <a:lstStyle/>
          <a:p>
            <a:pPr indent="-387350" lvl="0" marL="457200" rtl="0" algn="l">
              <a:spcBef>
                <a:spcPts val="0"/>
              </a:spcBef>
              <a:spcAft>
                <a:spcPts val="0"/>
              </a:spcAft>
              <a:buClr>
                <a:schemeClr val="lt1"/>
              </a:buClr>
              <a:buSzPts val="2500"/>
              <a:buFont typeface="Instrument Sans"/>
              <a:buChar char="●"/>
            </a:pPr>
            <a:r>
              <a:rPr lang="en" sz="2500">
                <a:solidFill>
                  <a:schemeClr val="lt1"/>
                </a:solidFill>
                <a:latin typeface="Instrument Sans"/>
                <a:ea typeface="Instrument Sans"/>
                <a:cs typeface="Instrument Sans"/>
                <a:sym typeface="Instrument Sans"/>
              </a:rPr>
              <a:t>NA may lead to urges and even predict SIBs </a:t>
            </a:r>
            <a:r>
              <a:rPr i="1" lang="en" sz="2500">
                <a:solidFill>
                  <a:schemeClr val="lt1"/>
                </a:solidFill>
                <a:latin typeface="Instrument Sans"/>
                <a:ea typeface="Instrument Sans"/>
                <a:cs typeface="Instrument Sans"/>
                <a:sym typeface="Instrument Sans"/>
              </a:rPr>
              <a:t>outside</a:t>
            </a:r>
            <a:r>
              <a:rPr lang="en" sz="2500">
                <a:solidFill>
                  <a:schemeClr val="lt1"/>
                </a:solidFill>
                <a:latin typeface="Instrument Sans"/>
                <a:ea typeface="Instrument Sans"/>
                <a:cs typeface="Instrument Sans"/>
                <a:sym typeface="Instrument Sans"/>
              </a:rPr>
              <a:t> of urges</a:t>
            </a:r>
            <a:endParaRPr sz="2500">
              <a:solidFill>
                <a:schemeClr val="lt1"/>
              </a:solidFill>
              <a:latin typeface="Instrument Sans"/>
              <a:ea typeface="Instrument Sans"/>
              <a:cs typeface="Instrument Sans"/>
              <a:sym typeface="Instrument Sans"/>
            </a:endParaRPr>
          </a:p>
          <a:p>
            <a:pPr indent="-336550" lvl="0" marL="457200" rtl="0" algn="l">
              <a:spcBef>
                <a:spcPts val="0"/>
              </a:spcBef>
              <a:spcAft>
                <a:spcPts val="0"/>
              </a:spcAft>
              <a:buClr>
                <a:schemeClr val="lt1"/>
              </a:buClr>
              <a:buSzPts val="1700"/>
              <a:buFont typeface="Instrument Sans"/>
              <a:buChar char="●"/>
            </a:pPr>
            <a:r>
              <a:rPr lang="en" sz="1700">
                <a:solidFill>
                  <a:schemeClr val="lt1"/>
                </a:solidFill>
                <a:latin typeface="Instrument Sans"/>
                <a:ea typeface="Instrument Sans"/>
                <a:cs typeface="Instrument Sans"/>
                <a:sym typeface="Instrument Sans"/>
              </a:rPr>
              <a:t>(PA might not have a strong effect on SIB or urge outcomes)</a:t>
            </a:r>
            <a:endParaRPr sz="1700">
              <a:solidFill>
                <a:schemeClr val="lt1"/>
              </a:solidFill>
              <a:latin typeface="Instrument Sans"/>
              <a:ea typeface="Instrument Sans"/>
              <a:cs typeface="Instrument Sans"/>
              <a:sym typeface="Instrument Sans"/>
            </a:endParaRPr>
          </a:p>
          <a:p>
            <a:pPr indent="0" lvl="0" marL="0" rtl="0" algn="l">
              <a:spcBef>
                <a:spcPts val="0"/>
              </a:spcBef>
              <a:spcAft>
                <a:spcPts val="0"/>
              </a:spcAft>
              <a:buNone/>
            </a:pPr>
            <a:r>
              <a:t/>
            </a:r>
            <a:endParaRPr sz="2500">
              <a:solidFill>
                <a:schemeClr val="lt1"/>
              </a:solidFill>
              <a:latin typeface="Instrument Sans"/>
              <a:ea typeface="Instrument Sans"/>
              <a:cs typeface="Instrument Sans"/>
              <a:sym typeface="Instrument Sans"/>
            </a:endParaRPr>
          </a:p>
          <a:p>
            <a:pPr indent="-387350" lvl="0" marL="457200" rtl="0" algn="l">
              <a:spcBef>
                <a:spcPts val="0"/>
              </a:spcBef>
              <a:spcAft>
                <a:spcPts val="0"/>
              </a:spcAft>
              <a:buClr>
                <a:schemeClr val="lt1"/>
              </a:buClr>
              <a:buSzPts val="2500"/>
              <a:buFont typeface="Instrument Sans"/>
              <a:buChar char="●"/>
            </a:pPr>
            <a:r>
              <a:rPr lang="en" sz="2500">
                <a:solidFill>
                  <a:schemeClr val="lt1"/>
                </a:solidFill>
                <a:latin typeface="Instrument Sans"/>
                <a:ea typeface="Instrument Sans"/>
                <a:cs typeface="Instrument Sans"/>
                <a:sym typeface="Instrument Sans"/>
              </a:rPr>
              <a:t>Urges may not be predictive of SIBs </a:t>
            </a:r>
            <a:r>
              <a:rPr i="1" lang="en" sz="2500">
                <a:solidFill>
                  <a:schemeClr val="lt1"/>
                </a:solidFill>
                <a:latin typeface="Instrument Sans"/>
                <a:ea typeface="Instrument Sans"/>
                <a:cs typeface="Instrument Sans"/>
                <a:sym typeface="Instrument Sans"/>
              </a:rPr>
              <a:t>alone</a:t>
            </a:r>
            <a:r>
              <a:rPr lang="en" sz="2500">
                <a:solidFill>
                  <a:schemeClr val="lt1"/>
                </a:solidFill>
                <a:latin typeface="Instrument Sans"/>
                <a:ea typeface="Instrument Sans"/>
                <a:cs typeface="Instrument Sans"/>
                <a:sym typeface="Instrument Sans"/>
              </a:rPr>
              <a:t> or when accounting for subsequent urges</a:t>
            </a:r>
            <a:endParaRPr sz="2500">
              <a:solidFill>
                <a:schemeClr val="lt1"/>
              </a:solidFill>
              <a:latin typeface="Instrument Sans"/>
              <a:ea typeface="Instrument Sans"/>
              <a:cs typeface="Instrument Sans"/>
              <a:sym typeface="Instrument Sans"/>
            </a:endParaRPr>
          </a:p>
          <a:p>
            <a:pPr indent="0" lvl="0" marL="0" rtl="0" algn="l">
              <a:spcBef>
                <a:spcPts val="0"/>
              </a:spcBef>
              <a:spcAft>
                <a:spcPts val="0"/>
              </a:spcAft>
              <a:buNone/>
            </a:pPr>
            <a:r>
              <a:t/>
            </a:r>
            <a:endParaRPr sz="2500">
              <a:solidFill>
                <a:schemeClr val="lt1"/>
              </a:solidFill>
              <a:latin typeface="Instrument Sans"/>
              <a:ea typeface="Instrument Sans"/>
              <a:cs typeface="Instrument Sans"/>
              <a:sym typeface="Instrument Sans"/>
            </a:endParaRPr>
          </a:p>
          <a:p>
            <a:pPr indent="-387350" lvl="0" marL="457200" rtl="0" algn="l">
              <a:spcBef>
                <a:spcPts val="0"/>
              </a:spcBef>
              <a:spcAft>
                <a:spcPts val="0"/>
              </a:spcAft>
              <a:buClr>
                <a:schemeClr val="lt1"/>
              </a:buClr>
              <a:buSzPts val="2500"/>
              <a:buFont typeface="Instrument Sans"/>
              <a:buChar char="●"/>
            </a:pPr>
            <a:r>
              <a:rPr lang="en" sz="2500">
                <a:solidFill>
                  <a:schemeClr val="lt1"/>
                </a:solidFill>
                <a:latin typeface="Instrument Sans"/>
                <a:ea typeface="Instrument Sans"/>
                <a:cs typeface="Instrument Sans"/>
                <a:sym typeface="Instrument Sans"/>
              </a:rPr>
              <a:t>Total effects: holistically, all </a:t>
            </a:r>
            <a:r>
              <a:rPr lang="en" sz="2500">
                <a:solidFill>
                  <a:schemeClr val="lt1"/>
                </a:solidFill>
                <a:latin typeface="Instrument Sans"/>
                <a:ea typeface="Instrument Sans"/>
                <a:cs typeface="Instrument Sans"/>
                <a:sym typeface="Instrument Sans"/>
              </a:rPr>
              <a:t>variables</a:t>
            </a:r>
            <a:r>
              <a:rPr lang="en" sz="2500">
                <a:solidFill>
                  <a:schemeClr val="lt1"/>
                </a:solidFill>
                <a:latin typeface="Instrument Sans"/>
                <a:ea typeface="Instrument Sans"/>
                <a:cs typeface="Instrument Sans"/>
                <a:sym typeface="Instrument Sans"/>
              </a:rPr>
              <a:t> may contribute to SIB engagement.</a:t>
            </a:r>
            <a:endParaRPr sz="2500">
              <a:solidFill>
                <a:schemeClr val="lt1"/>
              </a:solidFill>
              <a:latin typeface="Instrument Sans"/>
              <a:ea typeface="Instrument Sans"/>
              <a:cs typeface="Instrument Sans"/>
              <a:sym typeface="Instrument Sans"/>
            </a:endParaRPr>
          </a:p>
        </p:txBody>
      </p:sp>
      <p:sp>
        <p:nvSpPr>
          <p:cNvPr id="642" name="Google Shape;642;p68"/>
          <p:cNvSpPr txBox="1"/>
          <p:nvPr>
            <p:ph idx="4294967295" type="title"/>
          </p:nvPr>
        </p:nvSpPr>
        <p:spPr>
          <a:xfrm>
            <a:off x="284700" y="200400"/>
            <a:ext cx="4227300" cy="471000"/>
          </a:xfrm>
          <a:prstGeom prst="rect">
            <a:avLst/>
          </a:prstGeom>
        </p:spPr>
        <p:txBody>
          <a:bodyPr anchorCtr="0" anchor="t" bIns="0" lIns="0" spcFirstLastPara="1" rIns="91425" wrap="square" tIns="0">
            <a:spAutoFit/>
          </a:bodyPr>
          <a:lstStyle/>
          <a:p>
            <a:pPr indent="0" lvl="0" marL="0" rtl="0" algn="l">
              <a:lnSpc>
                <a:spcPct val="85000"/>
              </a:lnSpc>
              <a:spcBef>
                <a:spcPts val="0"/>
              </a:spcBef>
              <a:spcAft>
                <a:spcPts val="0"/>
              </a:spcAft>
              <a:buNone/>
            </a:pPr>
            <a:r>
              <a:rPr b="1" lang="en" sz="3600">
                <a:latin typeface="Instrument Sans"/>
                <a:ea typeface="Instrument Sans"/>
                <a:cs typeface="Instrument Sans"/>
                <a:sym typeface="Instrument Sans"/>
              </a:rPr>
              <a:t>DISCUSSION</a:t>
            </a:r>
            <a:endParaRPr b="1" sz="3600">
              <a:latin typeface="Instrument Sans"/>
              <a:ea typeface="Instrument Sans"/>
              <a:cs typeface="Instrument Sans"/>
              <a:sym typeface="Instrument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stel gradients">
  <a:themeElements>
    <a:clrScheme name="Simple Light">
      <a:dk1>
        <a:srgbClr val="F4F4F4"/>
      </a:dk1>
      <a:lt1>
        <a:srgbClr val="202124"/>
      </a:lt1>
      <a:dk2>
        <a:srgbClr val="E8F0FE"/>
      </a:dk2>
      <a:lt2>
        <a:srgbClr val="FEFEFE"/>
      </a:lt2>
      <a:accent1>
        <a:srgbClr val="FFFFBE"/>
      </a:accent1>
      <a:accent2>
        <a:srgbClr val="AECBFA"/>
      </a:accent2>
      <a:accent3>
        <a:srgbClr val="FFC9C9"/>
      </a:accent3>
      <a:accent4>
        <a:srgbClr val="F9F93D"/>
      </a:accent4>
      <a:accent5>
        <a:srgbClr val="747474"/>
      </a:accent5>
      <a:accent6>
        <a:srgbClr val="5A5A5A"/>
      </a:accent6>
      <a:hlink>
        <a:srgbClr val="FFC9C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